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8.svg" ContentType="image/svg+xml"/>
  <Override PartName="/ppt/media/image21.svg" ContentType="image/svg+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84" r:id="rId1"/>
    <p:sldMasterId id="2147484243" r:id="rId2"/>
  </p:sldMasterIdLst>
  <p:notesMasterIdLst>
    <p:notesMasterId r:id="rId29"/>
  </p:notesMasterIdLst>
  <p:handoutMasterIdLst>
    <p:handoutMasterId r:id="rId30"/>
  </p:handoutMasterIdLst>
  <p:sldIdLst>
    <p:sldId id="4760" r:id="rId3"/>
    <p:sldId id="4767" r:id="rId4"/>
    <p:sldId id="2144211729" r:id="rId5"/>
    <p:sldId id="2144211728" r:id="rId6"/>
    <p:sldId id="2144211730" r:id="rId7"/>
    <p:sldId id="2144211731" r:id="rId8"/>
    <p:sldId id="2144211732" r:id="rId9"/>
    <p:sldId id="2144211733" r:id="rId10"/>
    <p:sldId id="2144211734" r:id="rId11"/>
    <p:sldId id="2144211735" r:id="rId12"/>
    <p:sldId id="2144211736" r:id="rId13"/>
    <p:sldId id="2144211737" r:id="rId14"/>
    <p:sldId id="2144211738" r:id="rId15"/>
    <p:sldId id="2144211739" r:id="rId16"/>
    <p:sldId id="2144211740" r:id="rId17"/>
    <p:sldId id="2144211741" r:id="rId18"/>
    <p:sldId id="2144211742" r:id="rId19"/>
    <p:sldId id="2144211743" r:id="rId20"/>
    <p:sldId id="2144211744" r:id="rId21"/>
    <p:sldId id="2144211745" r:id="rId22"/>
    <p:sldId id="2144211746" r:id="rId23"/>
    <p:sldId id="2144211747" r:id="rId24"/>
    <p:sldId id="2144211748" r:id="rId25"/>
    <p:sldId id="2144211749" r:id="rId26"/>
    <p:sldId id="2144211750" r:id="rId27"/>
    <p:sldId id="4783" r:id="rId28"/>
  </p:sldIdLst>
  <p:sldSz cx="12188825"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principal" id="{8EB84DAD-A07D-4754-B864-010BF8336749}">
          <p14:sldIdLst>
            <p14:sldId id="4760"/>
            <p14:sldId id="4767"/>
            <p14:sldId id="2144211729"/>
            <p14:sldId id="2144211728"/>
            <p14:sldId id="2144211730"/>
            <p14:sldId id="2144211731"/>
            <p14:sldId id="2144211732"/>
            <p14:sldId id="2144211733"/>
            <p14:sldId id="2144211734"/>
            <p14:sldId id="2144211735"/>
            <p14:sldId id="2144211736"/>
            <p14:sldId id="2144211737"/>
            <p14:sldId id="2144211738"/>
            <p14:sldId id="2144211739"/>
            <p14:sldId id="2144211740"/>
            <p14:sldId id="2144211741"/>
            <p14:sldId id="2144211742"/>
            <p14:sldId id="2144211743"/>
            <p14:sldId id="2144211744"/>
            <p14:sldId id="2144211745"/>
            <p14:sldId id="2144211746"/>
            <p14:sldId id="2144211747"/>
            <p14:sldId id="2144211748"/>
            <p14:sldId id="2144211749"/>
            <p14:sldId id="2144211750"/>
          </p14:sldIdLst>
        </p14:section>
        <p14:section name="Productos" id="{1E080158-35F4-4DC3-8EE0-0BBB414725B7}">
          <p14:sldIdLst>
            <p14:sldId id="4783"/>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drew Reichman" initials="ajr [9]" lastIdx="0" clrIdx="6"/>
  <p:cmAuthor id="1" name="Dan Reger" initials="DR" lastIdx="0" clrIdx="0"/>
  <p:cmAuthor id="8" name="Andrew Reichman" initials="ajr [10]" lastIdx="0" clrIdx="7"/>
  <p:cmAuthor id="2" name="Tina Liu" initials="TL" lastIdx="0" clrIdx="1"/>
  <p:cmAuthor id="3" name="Andrew Reichman" initials="ajr" lastIdx="0" clrIdx="2"/>
  <p:cmAuthor id="4" name="Andrew Reichman" initials="ajr [2]" lastIdx="0" clrIdx="3"/>
  <p:cmAuthor id="5" name="Andrew Reichman" initials="ajr [5]" lastIdx="0" clrIdx="4"/>
  <p:cmAuthor id="6" name="Andrew Reichman" initials="ajr [6]" lastIdx="0" clrIdx="5"/>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8089"/>
    <a:srgbClr val="F7E4DB"/>
    <a:srgbClr val="FBD8C5"/>
    <a:srgbClr val="F5ECDC"/>
    <a:srgbClr val="E4D9C1"/>
    <a:srgbClr val="E0E2E1"/>
    <a:srgbClr val="759C6C"/>
    <a:srgbClr val="527581"/>
    <a:srgbClr val="486A7F"/>
    <a:srgbClr val="5859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4" autoAdjust="0"/>
    <p:restoredTop sz="79852" autoAdjust="0"/>
  </p:normalViewPr>
  <p:slideViewPr>
    <p:cSldViewPr snapToGrid="0">
      <p:cViewPr varScale="1">
        <p:scale>
          <a:sx n="53" d="100"/>
          <a:sy n="53" d="100"/>
        </p:scale>
        <p:origin x="972" y="44"/>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22256"/>
    </p:cViewPr>
  </p:sorterViewPr>
  <p:notesViewPr>
    <p:cSldViewPr snapToGrid="0">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1F641-FCA1-4634-9004-98DD883BDB3A}"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0FC0EEC5-2DEB-4C8C-A6D5-BB8CD79F9909}">
      <dgm:prSet/>
      <dgm:spPr>
        <a:solidFill>
          <a:srgbClr val="FF0000"/>
        </a:solidFill>
      </dgm:spPr>
      <dgm:t>
        <a:bodyPr/>
        <a:lstStyle/>
        <a:p>
          <a:r>
            <a:rPr lang="es-CO" dirty="0"/>
            <a:t>Arquitectura de micro servicios </a:t>
          </a:r>
          <a:endParaRPr lang="en-US" dirty="0"/>
        </a:p>
      </dgm:t>
    </dgm:pt>
    <dgm:pt modelId="{FD2C1817-45B1-4D1D-A11D-F28428005E5B}" type="parTrans" cxnId="{AAA3F009-D41D-48CD-8FA2-5E2FC34D0C7E}">
      <dgm:prSet/>
      <dgm:spPr/>
      <dgm:t>
        <a:bodyPr/>
        <a:lstStyle/>
        <a:p>
          <a:endParaRPr lang="en-US"/>
        </a:p>
      </dgm:t>
    </dgm:pt>
    <dgm:pt modelId="{6AB46822-A809-449C-A935-DD0601B4DBA4}" type="sibTrans" cxnId="{AAA3F009-D41D-48CD-8FA2-5E2FC34D0C7E}">
      <dgm:prSet/>
      <dgm:spPr/>
      <dgm:t>
        <a:bodyPr/>
        <a:lstStyle/>
        <a:p>
          <a:endParaRPr lang="en-US"/>
        </a:p>
      </dgm:t>
    </dgm:pt>
    <dgm:pt modelId="{6F931119-CE1C-42FD-B429-67731F87062A}">
      <dgm:prSet/>
      <dgm:spPr/>
      <dgm:t>
        <a:bodyPr/>
        <a:lstStyle/>
        <a:p>
          <a:r>
            <a:rPr lang="es-CO"/>
            <a:t>Manejo de datos para micro servicios</a:t>
          </a:r>
          <a:endParaRPr lang="en-US"/>
        </a:p>
      </dgm:t>
    </dgm:pt>
    <dgm:pt modelId="{C6C3A76D-34A5-4EDD-AA1E-1302088A63A8}" type="parTrans" cxnId="{0631A4BE-64E5-44EF-8E83-B5F67CCDF4E6}">
      <dgm:prSet/>
      <dgm:spPr/>
      <dgm:t>
        <a:bodyPr/>
        <a:lstStyle/>
        <a:p>
          <a:endParaRPr lang="en-US"/>
        </a:p>
      </dgm:t>
    </dgm:pt>
    <dgm:pt modelId="{276309C0-29B2-4816-A390-D2DF3918B6D3}" type="sibTrans" cxnId="{0631A4BE-64E5-44EF-8E83-B5F67CCDF4E6}">
      <dgm:prSet/>
      <dgm:spPr/>
      <dgm:t>
        <a:bodyPr/>
        <a:lstStyle/>
        <a:p>
          <a:endParaRPr lang="en-US"/>
        </a:p>
      </dgm:t>
    </dgm:pt>
    <dgm:pt modelId="{F4C5DAE1-A17F-4D3E-82FF-DD384BFC7268}">
      <dgm:prSet/>
      <dgm:spPr/>
      <dgm:t>
        <a:bodyPr/>
        <a:lstStyle/>
        <a:p>
          <a:r>
            <a:rPr lang="es-CO"/>
            <a:t>Mensajes transaccionales usando colas avanzadas </a:t>
          </a:r>
          <a:endParaRPr lang="en-US"/>
        </a:p>
      </dgm:t>
    </dgm:pt>
    <dgm:pt modelId="{1A111716-7EE1-4363-B521-B102ED5B89E0}" type="parTrans" cxnId="{B38571D8-7D94-48FD-AD9E-7364681C42CF}">
      <dgm:prSet/>
      <dgm:spPr/>
      <dgm:t>
        <a:bodyPr/>
        <a:lstStyle/>
        <a:p>
          <a:endParaRPr lang="en-US"/>
        </a:p>
      </dgm:t>
    </dgm:pt>
    <dgm:pt modelId="{F692A331-38DA-464F-B0B9-6CED4FBA9888}" type="sibTrans" cxnId="{B38571D8-7D94-48FD-AD9E-7364681C42CF}">
      <dgm:prSet/>
      <dgm:spPr/>
      <dgm:t>
        <a:bodyPr/>
        <a:lstStyle/>
        <a:p>
          <a:endParaRPr lang="en-US"/>
        </a:p>
      </dgm:t>
    </dgm:pt>
    <dgm:pt modelId="{F49BBCF8-9B91-42C7-BB4B-9C7C0F5A4AD3}" type="pres">
      <dgm:prSet presAssocID="{6881F641-FCA1-4634-9004-98DD883BDB3A}" presName="linear" presStyleCnt="0">
        <dgm:presLayoutVars>
          <dgm:dir/>
          <dgm:animLvl val="lvl"/>
          <dgm:resizeHandles val="exact"/>
        </dgm:presLayoutVars>
      </dgm:prSet>
      <dgm:spPr/>
    </dgm:pt>
    <dgm:pt modelId="{9711EF3D-AA5B-4878-B83E-931FAD7AAE0A}" type="pres">
      <dgm:prSet presAssocID="{0FC0EEC5-2DEB-4C8C-A6D5-BB8CD79F9909}" presName="parentLin" presStyleCnt="0"/>
      <dgm:spPr/>
    </dgm:pt>
    <dgm:pt modelId="{8AFEDC42-C5A0-4F90-8919-56A2BA961789}" type="pres">
      <dgm:prSet presAssocID="{0FC0EEC5-2DEB-4C8C-A6D5-BB8CD79F9909}" presName="parentLeftMargin" presStyleLbl="node1" presStyleIdx="0" presStyleCnt="3"/>
      <dgm:spPr/>
    </dgm:pt>
    <dgm:pt modelId="{3329E9EF-D568-4E7B-B0F1-527A6A646D63}" type="pres">
      <dgm:prSet presAssocID="{0FC0EEC5-2DEB-4C8C-A6D5-BB8CD79F9909}" presName="parentText" presStyleLbl="node1" presStyleIdx="0" presStyleCnt="3">
        <dgm:presLayoutVars>
          <dgm:chMax val="0"/>
          <dgm:bulletEnabled val="1"/>
        </dgm:presLayoutVars>
      </dgm:prSet>
      <dgm:spPr/>
    </dgm:pt>
    <dgm:pt modelId="{FAA4788F-B07B-4154-AD60-33B3BBC294B2}" type="pres">
      <dgm:prSet presAssocID="{0FC0EEC5-2DEB-4C8C-A6D5-BB8CD79F9909}" presName="negativeSpace" presStyleCnt="0"/>
      <dgm:spPr/>
    </dgm:pt>
    <dgm:pt modelId="{8E84A5D0-AF93-49BB-8AB5-E04010D31AC8}" type="pres">
      <dgm:prSet presAssocID="{0FC0EEC5-2DEB-4C8C-A6D5-BB8CD79F9909}" presName="childText" presStyleLbl="conFgAcc1" presStyleIdx="0" presStyleCnt="3">
        <dgm:presLayoutVars>
          <dgm:bulletEnabled val="1"/>
        </dgm:presLayoutVars>
      </dgm:prSet>
      <dgm:spPr/>
    </dgm:pt>
    <dgm:pt modelId="{6E191B5F-E8F7-4123-A467-EF30EE290050}" type="pres">
      <dgm:prSet presAssocID="{6AB46822-A809-449C-A935-DD0601B4DBA4}" presName="spaceBetweenRectangles" presStyleCnt="0"/>
      <dgm:spPr/>
    </dgm:pt>
    <dgm:pt modelId="{84826079-7BC5-4E33-83D6-5A7C361BBE8A}" type="pres">
      <dgm:prSet presAssocID="{6F931119-CE1C-42FD-B429-67731F87062A}" presName="parentLin" presStyleCnt="0"/>
      <dgm:spPr/>
    </dgm:pt>
    <dgm:pt modelId="{DC17B853-2F3E-416B-835D-C05F0C03BB1B}" type="pres">
      <dgm:prSet presAssocID="{6F931119-CE1C-42FD-B429-67731F87062A}" presName="parentLeftMargin" presStyleLbl="node1" presStyleIdx="0" presStyleCnt="3"/>
      <dgm:spPr/>
    </dgm:pt>
    <dgm:pt modelId="{8BB51FCB-E987-4168-9618-A577FEBA6F45}" type="pres">
      <dgm:prSet presAssocID="{6F931119-CE1C-42FD-B429-67731F87062A}" presName="parentText" presStyleLbl="node1" presStyleIdx="1" presStyleCnt="3">
        <dgm:presLayoutVars>
          <dgm:chMax val="0"/>
          <dgm:bulletEnabled val="1"/>
        </dgm:presLayoutVars>
      </dgm:prSet>
      <dgm:spPr/>
    </dgm:pt>
    <dgm:pt modelId="{D3544730-B8EA-4503-8010-D46C5756D1B0}" type="pres">
      <dgm:prSet presAssocID="{6F931119-CE1C-42FD-B429-67731F87062A}" presName="negativeSpace" presStyleCnt="0"/>
      <dgm:spPr/>
    </dgm:pt>
    <dgm:pt modelId="{1D09F62E-240E-4546-9FE1-3A01CCD42515}" type="pres">
      <dgm:prSet presAssocID="{6F931119-CE1C-42FD-B429-67731F87062A}" presName="childText" presStyleLbl="conFgAcc1" presStyleIdx="1" presStyleCnt="3">
        <dgm:presLayoutVars>
          <dgm:bulletEnabled val="1"/>
        </dgm:presLayoutVars>
      </dgm:prSet>
      <dgm:spPr/>
    </dgm:pt>
    <dgm:pt modelId="{53D9D4B7-F29C-46C1-8DC9-001A75271C5B}" type="pres">
      <dgm:prSet presAssocID="{276309C0-29B2-4816-A390-D2DF3918B6D3}" presName="spaceBetweenRectangles" presStyleCnt="0"/>
      <dgm:spPr/>
    </dgm:pt>
    <dgm:pt modelId="{90EE093B-0237-4536-88BB-61179AE0283A}" type="pres">
      <dgm:prSet presAssocID="{F4C5DAE1-A17F-4D3E-82FF-DD384BFC7268}" presName="parentLin" presStyleCnt="0"/>
      <dgm:spPr/>
    </dgm:pt>
    <dgm:pt modelId="{47BB1B6D-7366-4712-9197-54E3753CFBAD}" type="pres">
      <dgm:prSet presAssocID="{F4C5DAE1-A17F-4D3E-82FF-DD384BFC7268}" presName="parentLeftMargin" presStyleLbl="node1" presStyleIdx="1" presStyleCnt="3"/>
      <dgm:spPr/>
    </dgm:pt>
    <dgm:pt modelId="{DED47BB4-3125-4AA8-AE7B-7FF467DEF3CC}" type="pres">
      <dgm:prSet presAssocID="{F4C5DAE1-A17F-4D3E-82FF-DD384BFC7268}" presName="parentText" presStyleLbl="node1" presStyleIdx="2" presStyleCnt="3">
        <dgm:presLayoutVars>
          <dgm:chMax val="0"/>
          <dgm:bulletEnabled val="1"/>
        </dgm:presLayoutVars>
      </dgm:prSet>
      <dgm:spPr/>
    </dgm:pt>
    <dgm:pt modelId="{B2FF2BDC-A858-4B8A-BF7F-6280D0AC63C4}" type="pres">
      <dgm:prSet presAssocID="{F4C5DAE1-A17F-4D3E-82FF-DD384BFC7268}" presName="negativeSpace" presStyleCnt="0"/>
      <dgm:spPr/>
    </dgm:pt>
    <dgm:pt modelId="{50892567-F598-487F-BEFE-92E546E65386}" type="pres">
      <dgm:prSet presAssocID="{F4C5DAE1-A17F-4D3E-82FF-DD384BFC7268}" presName="childText" presStyleLbl="conFgAcc1" presStyleIdx="2" presStyleCnt="3">
        <dgm:presLayoutVars>
          <dgm:bulletEnabled val="1"/>
        </dgm:presLayoutVars>
      </dgm:prSet>
      <dgm:spPr/>
    </dgm:pt>
  </dgm:ptLst>
  <dgm:cxnLst>
    <dgm:cxn modelId="{199CED06-605E-4F0D-B037-9B0FD3B74C2C}" type="presOf" srcId="{6F931119-CE1C-42FD-B429-67731F87062A}" destId="{8BB51FCB-E987-4168-9618-A577FEBA6F45}" srcOrd="1" destOrd="0" presId="urn:microsoft.com/office/officeart/2005/8/layout/list1"/>
    <dgm:cxn modelId="{A6D04509-3911-4BAA-8F8A-05DB1C12B191}" type="presOf" srcId="{0FC0EEC5-2DEB-4C8C-A6D5-BB8CD79F9909}" destId="{3329E9EF-D568-4E7B-B0F1-527A6A646D63}" srcOrd="1" destOrd="0" presId="urn:microsoft.com/office/officeart/2005/8/layout/list1"/>
    <dgm:cxn modelId="{AAA3F009-D41D-48CD-8FA2-5E2FC34D0C7E}" srcId="{6881F641-FCA1-4634-9004-98DD883BDB3A}" destId="{0FC0EEC5-2DEB-4C8C-A6D5-BB8CD79F9909}" srcOrd="0" destOrd="0" parTransId="{FD2C1817-45B1-4D1D-A11D-F28428005E5B}" sibTransId="{6AB46822-A809-449C-A935-DD0601B4DBA4}"/>
    <dgm:cxn modelId="{FC2BF49A-9905-4B4F-8FF9-F048973D8223}" type="presOf" srcId="{6881F641-FCA1-4634-9004-98DD883BDB3A}" destId="{F49BBCF8-9B91-42C7-BB4B-9C7C0F5A4AD3}" srcOrd="0" destOrd="0" presId="urn:microsoft.com/office/officeart/2005/8/layout/list1"/>
    <dgm:cxn modelId="{58D722A3-8955-4718-B38B-9B752B5EE46D}" type="presOf" srcId="{F4C5DAE1-A17F-4D3E-82FF-DD384BFC7268}" destId="{DED47BB4-3125-4AA8-AE7B-7FF467DEF3CC}" srcOrd="1" destOrd="0" presId="urn:microsoft.com/office/officeart/2005/8/layout/list1"/>
    <dgm:cxn modelId="{D9332CAA-7505-4F9F-BB93-5E0C17CFAAE0}" type="presOf" srcId="{6F931119-CE1C-42FD-B429-67731F87062A}" destId="{DC17B853-2F3E-416B-835D-C05F0C03BB1B}" srcOrd="0" destOrd="0" presId="urn:microsoft.com/office/officeart/2005/8/layout/list1"/>
    <dgm:cxn modelId="{0631A4BE-64E5-44EF-8E83-B5F67CCDF4E6}" srcId="{6881F641-FCA1-4634-9004-98DD883BDB3A}" destId="{6F931119-CE1C-42FD-B429-67731F87062A}" srcOrd="1" destOrd="0" parTransId="{C6C3A76D-34A5-4EDD-AA1E-1302088A63A8}" sibTransId="{276309C0-29B2-4816-A390-D2DF3918B6D3}"/>
    <dgm:cxn modelId="{B38571D8-7D94-48FD-AD9E-7364681C42CF}" srcId="{6881F641-FCA1-4634-9004-98DD883BDB3A}" destId="{F4C5DAE1-A17F-4D3E-82FF-DD384BFC7268}" srcOrd="2" destOrd="0" parTransId="{1A111716-7EE1-4363-B521-B102ED5B89E0}" sibTransId="{F692A331-38DA-464F-B0B9-6CED4FBA9888}"/>
    <dgm:cxn modelId="{D1D168E2-3213-4EA1-A0D2-DA1F362E75FA}" type="presOf" srcId="{F4C5DAE1-A17F-4D3E-82FF-DD384BFC7268}" destId="{47BB1B6D-7366-4712-9197-54E3753CFBAD}" srcOrd="0" destOrd="0" presId="urn:microsoft.com/office/officeart/2005/8/layout/list1"/>
    <dgm:cxn modelId="{CECE72F5-27A5-413A-B846-DB7D7D4F721D}" type="presOf" srcId="{0FC0EEC5-2DEB-4C8C-A6D5-BB8CD79F9909}" destId="{8AFEDC42-C5A0-4F90-8919-56A2BA961789}" srcOrd="0" destOrd="0" presId="urn:microsoft.com/office/officeart/2005/8/layout/list1"/>
    <dgm:cxn modelId="{8DD3169E-9510-40D0-9CD3-82840CD71308}" type="presParOf" srcId="{F49BBCF8-9B91-42C7-BB4B-9C7C0F5A4AD3}" destId="{9711EF3D-AA5B-4878-B83E-931FAD7AAE0A}" srcOrd="0" destOrd="0" presId="urn:microsoft.com/office/officeart/2005/8/layout/list1"/>
    <dgm:cxn modelId="{980F1D58-E7B5-46A8-82A8-43E01E01434C}" type="presParOf" srcId="{9711EF3D-AA5B-4878-B83E-931FAD7AAE0A}" destId="{8AFEDC42-C5A0-4F90-8919-56A2BA961789}" srcOrd="0" destOrd="0" presId="urn:microsoft.com/office/officeart/2005/8/layout/list1"/>
    <dgm:cxn modelId="{68E04F08-60E4-4A19-97CB-302E5B7AC7EC}" type="presParOf" srcId="{9711EF3D-AA5B-4878-B83E-931FAD7AAE0A}" destId="{3329E9EF-D568-4E7B-B0F1-527A6A646D63}" srcOrd="1" destOrd="0" presId="urn:microsoft.com/office/officeart/2005/8/layout/list1"/>
    <dgm:cxn modelId="{A2E69405-637D-406B-8593-EB8D8F59050C}" type="presParOf" srcId="{F49BBCF8-9B91-42C7-BB4B-9C7C0F5A4AD3}" destId="{FAA4788F-B07B-4154-AD60-33B3BBC294B2}" srcOrd="1" destOrd="0" presId="urn:microsoft.com/office/officeart/2005/8/layout/list1"/>
    <dgm:cxn modelId="{86E00847-1A3F-430B-979E-3F74FB00ECDC}" type="presParOf" srcId="{F49BBCF8-9B91-42C7-BB4B-9C7C0F5A4AD3}" destId="{8E84A5D0-AF93-49BB-8AB5-E04010D31AC8}" srcOrd="2" destOrd="0" presId="urn:microsoft.com/office/officeart/2005/8/layout/list1"/>
    <dgm:cxn modelId="{FCC76145-E038-4EE1-B4FA-6D857383779D}" type="presParOf" srcId="{F49BBCF8-9B91-42C7-BB4B-9C7C0F5A4AD3}" destId="{6E191B5F-E8F7-4123-A467-EF30EE290050}" srcOrd="3" destOrd="0" presId="urn:microsoft.com/office/officeart/2005/8/layout/list1"/>
    <dgm:cxn modelId="{20204F3C-F6A3-4F25-8FB3-06DE19E407BE}" type="presParOf" srcId="{F49BBCF8-9B91-42C7-BB4B-9C7C0F5A4AD3}" destId="{84826079-7BC5-4E33-83D6-5A7C361BBE8A}" srcOrd="4" destOrd="0" presId="urn:microsoft.com/office/officeart/2005/8/layout/list1"/>
    <dgm:cxn modelId="{15CCA1A1-EC7C-4E44-92B5-C55F0CADA478}" type="presParOf" srcId="{84826079-7BC5-4E33-83D6-5A7C361BBE8A}" destId="{DC17B853-2F3E-416B-835D-C05F0C03BB1B}" srcOrd="0" destOrd="0" presId="urn:microsoft.com/office/officeart/2005/8/layout/list1"/>
    <dgm:cxn modelId="{75C1D717-42DB-4639-B329-47A78AB1FADD}" type="presParOf" srcId="{84826079-7BC5-4E33-83D6-5A7C361BBE8A}" destId="{8BB51FCB-E987-4168-9618-A577FEBA6F45}" srcOrd="1" destOrd="0" presId="urn:microsoft.com/office/officeart/2005/8/layout/list1"/>
    <dgm:cxn modelId="{6D5CFAC6-699C-4FBD-9722-6783CBE27444}" type="presParOf" srcId="{F49BBCF8-9B91-42C7-BB4B-9C7C0F5A4AD3}" destId="{D3544730-B8EA-4503-8010-D46C5756D1B0}" srcOrd="5" destOrd="0" presId="urn:microsoft.com/office/officeart/2005/8/layout/list1"/>
    <dgm:cxn modelId="{1B659F50-F607-4A49-9753-DCB84E6C38EF}" type="presParOf" srcId="{F49BBCF8-9B91-42C7-BB4B-9C7C0F5A4AD3}" destId="{1D09F62E-240E-4546-9FE1-3A01CCD42515}" srcOrd="6" destOrd="0" presId="urn:microsoft.com/office/officeart/2005/8/layout/list1"/>
    <dgm:cxn modelId="{A475EBAD-5D74-4771-8632-E0107445BD56}" type="presParOf" srcId="{F49BBCF8-9B91-42C7-BB4B-9C7C0F5A4AD3}" destId="{53D9D4B7-F29C-46C1-8DC9-001A75271C5B}" srcOrd="7" destOrd="0" presId="urn:microsoft.com/office/officeart/2005/8/layout/list1"/>
    <dgm:cxn modelId="{C362ACCF-7129-4FB0-B839-B4112B868860}" type="presParOf" srcId="{F49BBCF8-9B91-42C7-BB4B-9C7C0F5A4AD3}" destId="{90EE093B-0237-4536-88BB-61179AE0283A}" srcOrd="8" destOrd="0" presId="urn:microsoft.com/office/officeart/2005/8/layout/list1"/>
    <dgm:cxn modelId="{7C7FB25A-9E08-443A-B9B2-31D6B3BD6A20}" type="presParOf" srcId="{90EE093B-0237-4536-88BB-61179AE0283A}" destId="{47BB1B6D-7366-4712-9197-54E3753CFBAD}" srcOrd="0" destOrd="0" presId="urn:microsoft.com/office/officeart/2005/8/layout/list1"/>
    <dgm:cxn modelId="{ABF6DD8B-BEB7-4E3C-BCCA-94F808B9EDBE}" type="presParOf" srcId="{90EE093B-0237-4536-88BB-61179AE0283A}" destId="{DED47BB4-3125-4AA8-AE7B-7FF467DEF3CC}" srcOrd="1" destOrd="0" presId="urn:microsoft.com/office/officeart/2005/8/layout/list1"/>
    <dgm:cxn modelId="{6E7788C8-7B59-4847-9ACE-EB2F2BFCF49B}" type="presParOf" srcId="{F49BBCF8-9B91-42C7-BB4B-9C7C0F5A4AD3}" destId="{B2FF2BDC-A858-4B8A-BF7F-6280D0AC63C4}" srcOrd="9" destOrd="0" presId="urn:microsoft.com/office/officeart/2005/8/layout/list1"/>
    <dgm:cxn modelId="{7D7BF608-62C3-4D89-B004-CF2F6ECF6BA4}" type="presParOf" srcId="{F49BBCF8-9B91-42C7-BB4B-9C7C0F5A4AD3}" destId="{50892567-F598-487F-BEFE-92E546E6538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1F641-FCA1-4634-9004-98DD883BDB3A}"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0FC0EEC5-2DEB-4C8C-A6D5-BB8CD79F9909}">
      <dgm:prSet/>
      <dgm:spPr>
        <a:solidFill>
          <a:schemeClr val="accent2"/>
        </a:solidFill>
      </dgm:spPr>
      <dgm:t>
        <a:bodyPr/>
        <a:lstStyle/>
        <a:p>
          <a:r>
            <a:rPr lang="es-CO" dirty="0"/>
            <a:t>Arquitectura de micro servicios </a:t>
          </a:r>
          <a:endParaRPr lang="en-US" dirty="0"/>
        </a:p>
      </dgm:t>
    </dgm:pt>
    <dgm:pt modelId="{FD2C1817-45B1-4D1D-A11D-F28428005E5B}" type="parTrans" cxnId="{AAA3F009-D41D-48CD-8FA2-5E2FC34D0C7E}">
      <dgm:prSet/>
      <dgm:spPr/>
      <dgm:t>
        <a:bodyPr/>
        <a:lstStyle/>
        <a:p>
          <a:endParaRPr lang="en-US"/>
        </a:p>
      </dgm:t>
    </dgm:pt>
    <dgm:pt modelId="{6AB46822-A809-449C-A935-DD0601B4DBA4}" type="sibTrans" cxnId="{AAA3F009-D41D-48CD-8FA2-5E2FC34D0C7E}">
      <dgm:prSet/>
      <dgm:spPr/>
      <dgm:t>
        <a:bodyPr/>
        <a:lstStyle/>
        <a:p>
          <a:endParaRPr lang="en-US"/>
        </a:p>
      </dgm:t>
    </dgm:pt>
    <dgm:pt modelId="{6F931119-CE1C-42FD-B429-67731F87062A}">
      <dgm:prSet/>
      <dgm:spPr>
        <a:solidFill>
          <a:srgbClr val="FF0000"/>
        </a:solidFill>
      </dgm:spPr>
      <dgm:t>
        <a:bodyPr/>
        <a:lstStyle/>
        <a:p>
          <a:r>
            <a:rPr lang="es-CO" dirty="0"/>
            <a:t>Manejo de datos para micro servicios</a:t>
          </a:r>
          <a:endParaRPr lang="en-US" dirty="0"/>
        </a:p>
      </dgm:t>
    </dgm:pt>
    <dgm:pt modelId="{C6C3A76D-34A5-4EDD-AA1E-1302088A63A8}" type="parTrans" cxnId="{0631A4BE-64E5-44EF-8E83-B5F67CCDF4E6}">
      <dgm:prSet/>
      <dgm:spPr/>
      <dgm:t>
        <a:bodyPr/>
        <a:lstStyle/>
        <a:p>
          <a:endParaRPr lang="en-US"/>
        </a:p>
      </dgm:t>
    </dgm:pt>
    <dgm:pt modelId="{276309C0-29B2-4816-A390-D2DF3918B6D3}" type="sibTrans" cxnId="{0631A4BE-64E5-44EF-8E83-B5F67CCDF4E6}">
      <dgm:prSet/>
      <dgm:spPr/>
      <dgm:t>
        <a:bodyPr/>
        <a:lstStyle/>
        <a:p>
          <a:endParaRPr lang="en-US"/>
        </a:p>
      </dgm:t>
    </dgm:pt>
    <dgm:pt modelId="{F4C5DAE1-A17F-4D3E-82FF-DD384BFC7268}">
      <dgm:prSet/>
      <dgm:spPr/>
      <dgm:t>
        <a:bodyPr/>
        <a:lstStyle/>
        <a:p>
          <a:r>
            <a:rPr lang="es-CO"/>
            <a:t>Mensajes transaccionales usando colas avanzadas </a:t>
          </a:r>
          <a:endParaRPr lang="en-US"/>
        </a:p>
      </dgm:t>
    </dgm:pt>
    <dgm:pt modelId="{1A111716-7EE1-4363-B521-B102ED5B89E0}" type="parTrans" cxnId="{B38571D8-7D94-48FD-AD9E-7364681C42CF}">
      <dgm:prSet/>
      <dgm:spPr/>
      <dgm:t>
        <a:bodyPr/>
        <a:lstStyle/>
        <a:p>
          <a:endParaRPr lang="en-US"/>
        </a:p>
      </dgm:t>
    </dgm:pt>
    <dgm:pt modelId="{F692A331-38DA-464F-B0B9-6CED4FBA9888}" type="sibTrans" cxnId="{B38571D8-7D94-48FD-AD9E-7364681C42CF}">
      <dgm:prSet/>
      <dgm:spPr/>
      <dgm:t>
        <a:bodyPr/>
        <a:lstStyle/>
        <a:p>
          <a:endParaRPr lang="en-US"/>
        </a:p>
      </dgm:t>
    </dgm:pt>
    <dgm:pt modelId="{F49BBCF8-9B91-42C7-BB4B-9C7C0F5A4AD3}" type="pres">
      <dgm:prSet presAssocID="{6881F641-FCA1-4634-9004-98DD883BDB3A}" presName="linear" presStyleCnt="0">
        <dgm:presLayoutVars>
          <dgm:dir/>
          <dgm:animLvl val="lvl"/>
          <dgm:resizeHandles val="exact"/>
        </dgm:presLayoutVars>
      </dgm:prSet>
      <dgm:spPr/>
    </dgm:pt>
    <dgm:pt modelId="{9711EF3D-AA5B-4878-B83E-931FAD7AAE0A}" type="pres">
      <dgm:prSet presAssocID="{0FC0EEC5-2DEB-4C8C-A6D5-BB8CD79F9909}" presName="parentLin" presStyleCnt="0"/>
      <dgm:spPr/>
    </dgm:pt>
    <dgm:pt modelId="{8AFEDC42-C5A0-4F90-8919-56A2BA961789}" type="pres">
      <dgm:prSet presAssocID="{0FC0EEC5-2DEB-4C8C-A6D5-BB8CD79F9909}" presName="parentLeftMargin" presStyleLbl="node1" presStyleIdx="0" presStyleCnt="3"/>
      <dgm:spPr/>
    </dgm:pt>
    <dgm:pt modelId="{3329E9EF-D568-4E7B-B0F1-527A6A646D63}" type="pres">
      <dgm:prSet presAssocID="{0FC0EEC5-2DEB-4C8C-A6D5-BB8CD79F9909}" presName="parentText" presStyleLbl="node1" presStyleIdx="0" presStyleCnt="3">
        <dgm:presLayoutVars>
          <dgm:chMax val="0"/>
          <dgm:bulletEnabled val="1"/>
        </dgm:presLayoutVars>
      </dgm:prSet>
      <dgm:spPr/>
    </dgm:pt>
    <dgm:pt modelId="{FAA4788F-B07B-4154-AD60-33B3BBC294B2}" type="pres">
      <dgm:prSet presAssocID="{0FC0EEC5-2DEB-4C8C-A6D5-BB8CD79F9909}" presName="negativeSpace" presStyleCnt="0"/>
      <dgm:spPr/>
    </dgm:pt>
    <dgm:pt modelId="{8E84A5D0-AF93-49BB-8AB5-E04010D31AC8}" type="pres">
      <dgm:prSet presAssocID="{0FC0EEC5-2DEB-4C8C-A6D5-BB8CD79F9909}" presName="childText" presStyleLbl="conFgAcc1" presStyleIdx="0" presStyleCnt="3">
        <dgm:presLayoutVars>
          <dgm:bulletEnabled val="1"/>
        </dgm:presLayoutVars>
      </dgm:prSet>
      <dgm:spPr/>
    </dgm:pt>
    <dgm:pt modelId="{6E191B5F-E8F7-4123-A467-EF30EE290050}" type="pres">
      <dgm:prSet presAssocID="{6AB46822-A809-449C-A935-DD0601B4DBA4}" presName="spaceBetweenRectangles" presStyleCnt="0"/>
      <dgm:spPr/>
    </dgm:pt>
    <dgm:pt modelId="{84826079-7BC5-4E33-83D6-5A7C361BBE8A}" type="pres">
      <dgm:prSet presAssocID="{6F931119-CE1C-42FD-B429-67731F87062A}" presName="parentLin" presStyleCnt="0"/>
      <dgm:spPr/>
    </dgm:pt>
    <dgm:pt modelId="{DC17B853-2F3E-416B-835D-C05F0C03BB1B}" type="pres">
      <dgm:prSet presAssocID="{6F931119-CE1C-42FD-B429-67731F87062A}" presName="parentLeftMargin" presStyleLbl="node1" presStyleIdx="0" presStyleCnt="3"/>
      <dgm:spPr/>
    </dgm:pt>
    <dgm:pt modelId="{8BB51FCB-E987-4168-9618-A577FEBA6F45}" type="pres">
      <dgm:prSet presAssocID="{6F931119-CE1C-42FD-B429-67731F87062A}" presName="parentText" presStyleLbl="node1" presStyleIdx="1" presStyleCnt="3">
        <dgm:presLayoutVars>
          <dgm:chMax val="0"/>
          <dgm:bulletEnabled val="1"/>
        </dgm:presLayoutVars>
      </dgm:prSet>
      <dgm:spPr/>
    </dgm:pt>
    <dgm:pt modelId="{D3544730-B8EA-4503-8010-D46C5756D1B0}" type="pres">
      <dgm:prSet presAssocID="{6F931119-CE1C-42FD-B429-67731F87062A}" presName="negativeSpace" presStyleCnt="0"/>
      <dgm:spPr/>
    </dgm:pt>
    <dgm:pt modelId="{1D09F62E-240E-4546-9FE1-3A01CCD42515}" type="pres">
      <dgm:prSet presAssocID="{6F931119-CE1C-42FD-B429-67731F87062A}" presName="childText" presStyleLbl="conFgAcc1" presStyleIdx="1" presStyleCnt="3">
        <dgm:presLayoutVars>
          <dgm:bulletEnabled val="1"/>
        </dgm:presLayoutVars>
      </dgm:prSet>
      <dgm:spPr/>
    </dgm:pt>
    <dgm:pt modelId="{53D9D4B7-F29C-46C1-8DC9-001A75271C5B}" type="pres">
      <dgm:prSet presAssocID="{276309C0-29B2-4816-A390-D2DF3918B6D3}" presName="spaceBetweenRectangles" presStyleCnt="0"/>
      <dgm:spPr/>
    </dgm:pt>
    <dgm:pt modelId="{90EE093B-0237-4536-88BB-61179AE0283A}" type="pres">
      <dgm:prSet presAssocID="{F4C5DAE1-A17F-4D3E-82FF-DD384BFC7268}" presName="parentLin" presStyleCnt="0"/>
      <dgm:spPr/>
    </dgm:pt>
    <dgm:pt modelId="{47BB1B6D-7366-4712-9197-54E3753CFBAD}" type="pres">
      <dgm:prSet presAssocID="{F4C5DAE1-A17F-4D3E-82FF-DD384BFC7268}" presName="parentLeftMargin" presStyleLbl="node1" presStyleIdx="1" presStyleCnt="3"/>
      <dgm:spPr/>
    </dgm:pt>
    <dgm:pt modelId="{DED47BB4-3125-4AA8-AE7B-7FF467DEF3CC}" type="pres">
      <dgm:prSet presAssocID="{F4C5DAE1-A17F-4D3E-82FF-DD384BFC7268}" presName="parentText" presStyleLbl="node1" presStyleIdx="2" presStyleCnt="3">
        <dgm:presLayoutVars>
          <dgm:chMax val="0"/>
          <dgm:bulletEnabled val="1"/>
        </dgm:presLayoutVars>
      </dgm:prSet>
      <dgm:spPr/>
    </dgm:pt>
    <dgm:pt modelId="{B2FF2BDC-A858-4B8A-BF7F-6280D0AC63C4}" type="pres">
      <dgm:prSet presAssocID="{F4C5DAE1-A17F-4D3E-82FF-DD384BFC7268}" presName="negativeSpace" presStyleCnt="0"/>
      <dgm:spPr/>
    </dgm:pt>
    <dgm:pt modelId="{50892567-F598-487F-BEFE-92E546E65386}" type="pres">
      <dgm:prSet presAssocID="{F4C5DAE1-A17F-4D3E-82FF-DD384BFC7268}" presName="childText" presStyleLbl="conFgAcc1" presStyleIdx="2" presStyleCnt="3">
        <dgm:presLayoutVars>
          <dgm:bulletEnabled val="1"/>
        </dgm:presLayoutVars>
      </dgm:prSet>
      <dgm:spPr/>
    </dgm:pt>
  </dgm:ptLst>
  <dgm:cxnLst>
    <dgm:cxn modelId="{199CED06-605E-4F0D-B037-9B0FD3B74C2C}" type="presOf" srcId="{6F931119-CE1C-42FD-B429-67731F87062A}" destId="{8BB51FCB-E987-4168-9618-A577FEBA6F45}" srcOrd="1" destOrd="0" presId="urn:microsoft.com/office/officeart/2005/8/layout/list1"/>
    <dgm:cxn modelId="{A6D04509-3911-4BAA-8F8A-05DB1C12B191}" type="presOf" srcId="{0FC0EEC5-2DEB-4C8C-A6D5-BB8CD79F9909}" destId="{3329E9EF-D568-4E7B-B0F1-527A6A646D63}" srcOrd="1" destOrd="0" presId="urn:microsoft.com/office/officeart/2005/8/layout/list1"/>
    <dgm:cxn modelId="{AAA3F009-D41D-48CD-8FA2-5E2FC34D0C7E}" srcId="{6881F641-FCA1-4634-9004-98DD883BDB3A}" destId="{0FC0EEC5-2DEB-4C8C-A6D5-BB8CD79F9909}" srcOrd="0" destOrd="0" parTransId="{FD2C1817-45B1-4D1D-A11D-F28428005E5B}" sibTransId="{6AB46822-A809-449C-A935-DD0601B4DBA4}"/>
    <dgm:cxn modelId="{FC2BF49A-9905-4B4F-8FF9-F048973D8223}" type="presOf" srcId="{6881F641-FCA1-4634-9004-98DD883BDB3A}" destId="{F49BBCF8-9B91-42C7-BB4B-9C7C0F5A4AD3}" srcOrd="0" destOrd="0" presId="urn:microsoft.com/office/officeart/2005/8/layout/list1"/>
    <dgm:cxn modelId="{58D722A3-8955-4718-B38B-9B752B5EE46D}" type="presOf" srcId="{F4C5DAE1-A17F-4D3E-82FF-DD384BFC7268}" destId="{DED47BB4-3125-4AA8-AE7B-7FF467DEF3CC}" srcOrd="1" destOrd="0" presId="urn:microsoft.com/office/officeart/2005/8/layout/list1"/>
    <dgm:cxn modelId="{D9332CAA-7505-4F9F-BB93-5E0C17CFAAE0}" type="presOf" srcId="{6F931119-CE1C-42FD-B429-67731F87062A}" destId="{DC17B853-2F3E-416B-835D-C05F0C03BB1B}" srcOrd="0" destOrd="0" presId="urn:microsoft.com/office/officeart/2005/8/layout/list1"/>
    <dgm:cxn modelId="{0631A4BE-64E5-44EF-8E83-B5F67CCDF4E6}" srcId="{6881F641-FCA1-4634-9004-98DD883BDB3A}" destId="{6F931119-CE1C-42FD-B429-67731F87062A}" srcOrd="1" destOrd="0" parTransId="{C6C3A76D-34A5-4EDD-AA1E-1302088A63A8}" sibTransId="{276309C0-29B2-4816-A390-D2DF3918B6D3}"/>
    <dgm:cxn modelId="{B38571D8-7D94-48FD-AD9E-7364681C42CF}" srcId="{6881F641-FCA1-4634-9004-98DD883BDB3A}" destId="{F4C5DAE1-A17F-4D3E-82FF-DD384BFC7268}" srcOrd="2" destOrd="0" parTransId="{1A111716-7EE1-4363-B521-B102ED5B89E0}" sibTransId="{F692A331-38DA-464F-B0B9-6CED4FBA9888}"/>
    <dgm:cxn modelId="{D1D168E2-3213-4EA1-A0D2-DA1F362E75FA}" type="presOf" srcId="{F4C5DAE1-A17F-4D3E-82FF-DD384BFC7268}" destId="{47BB1B6D-7366-4712-9197-54E3753CFBAD}" srcOrd="0" destOrd="0" presId="urn:microsoft.com/office/officeart/2005/8/layout/list1"/>
    <dgm:cxn modelId="{CECE72F5-27A5-413A-B846-DB7D7D4F721D}" type="presOf" srcId="{0FC0EEC5-2DEB-4C8C-A6D5-BB8CD79F9909}" destId="{8AFEDC42-C5A0-4F90-8919-56A2BA961789}" srcOrd="0" destOrd="0" presId="urn:microsoft.com/office/officeart/2005/8/layout/list1"/>
    <dgm:cxn modelId="{8DD3169E-9510-40D0-9CD3-82840CD71308}" type="presParOf" srcId="{F49BBCF8-9B91-42C7-BB4B-9C7C0F5A4AD3}" destId="{9711EF3D-AA5B-4878-B83E-931FAD7AAE0A}" srcOrd="0" destOrd="0" presId="urn:microsoft.com/office/officeart/2005/8/layout/list1"/>
    <dgm:cxn modelId="{980F1D58-E7B5-46A8-82A8-43E01E01434C}" type="presParOf" srcId="{9711EF3D-AA5B-4878-B83E-931FAD7AAE0A}" destId="{8AFEDC42-C5A0-4F90-8919-56A2BA961789}" srcOrd="0" destOrd="0" presId="urn:microsoft.com/office/officeart/2005/8/layout/list1"/>
    <dgm:cxn modelId="{68E04F08-60E4-4A19-97CB-302E5B7AC7EC}" type="presParOf" srcId="{9711EF3D-AA5B-4878-B83E-931FAD7AAE0A}" destId="{3329E9EF-D568-4E7B-B0F1-527A6A646D63}" srcOrd="1" destOrd="0" presId="urn:microsoft.com/office/officeart/2005/8/layout/list1"/>
    <dgm:cxn modelId="{A2E69405-637D-406B-8593-EB8D8F59050C}" type="presParOf" srcId="{F49BBCF8-9B91-42C7-BB4B-9C7C0F5A4AD3}" destId="{FAA4788F-B07B-4154-AD60-33B3BBC294B2}" srcOrd="1" destOrd="0" presId="urn:microsoft.com/office/officeart/2005/8/layout/list1"/>
    <dgm:cxn modelId="{86E00847-1A3F-430B-979E-3F74FB00ECDC}" type="presParOf" srcId="{F49BBCF8-9B91-42C7-BB4B-9C7C0F5A4AD3}" destId="{8E84A5D0-AF93-49BB-8AB5-E04010D31AC8}" srcOrd="2" destOrd="0" presId="urn:microsoft.com/office/officeart/2005/8/layout/list1"/>
    <dgm:cxn modelId="{FCC76145-E038-4EE1-B4FA-6D857383779D}" type="presParOf" srcId="{F49BBCF8-9B91-42C7-BB4B-9C7C0F5A4AD3}" destId="{6E191B5F-E8F7-4123-A467-EF30EE290050}" srcOrd="3" destOrd="0" presId="urn:microsoft.com/office/officeart/2005/8/layout/list1"/>
    <dgm:cxn modelId="{20204F3C-F6A3-4F25-8FB3-06DE19E407BE}" type="presParOf" srcId="{F49BBCF8-9B91-42C7-BB4B-9C7C0F5A4AD3}" destId="{84826079-7BC5-4E33-83D6-5A7C361BBE8A}" srcOrd="4" destOrd="0" presId="urn:microsoft.com/office/officeart/2005/8/layout/list1"/>
    <dgm:cxn modelId="{15CCA1A1-EC7C-4E44-92B5-C55F0CADA478}" type="presParOf" srcId="{84826079-7BC5-4E33-83D6-5A7C361BBE8A}" destId="{DC17B853-2F3E-416B-835D-C05F0C03BB1B}" srcOrd="0" destOrd="0" presId="urn:microsoft.com/office/officeart/2005/8/layout/list1"/>
    <dgm:cxn modelId="{75C1D717-42DB-4639-B329-47A78AB1FADD}" type="presParOf" srcId="{84826079-7BC5-4E33-83D6-5A7C361BBE8A}" destId="{8BB51FCB-E987-4168-9618-A577FEBA6F45}" srcOrd="1" destOrd="0" presId="urn:microsoft.com/office/officeart/2005/8/layout/list1"/>
    <dgm:cxn modelId="{6D5CFAC6-699C-4FBD-9722-6783CBE27444}" type="presParOf" srcId="{F49BBCF8-9B91-42C7-BB4B-9C7C0F5A4AD3}" destId="{D3544730-B8EA-4503-8010-D46C5756D1B0}" srcOrd="5" destOrd="0" presId="urn:microsoft.com/office/officeart/2005/8/layout/list1"/>
    <dgm:cxn modelId="{1B659F50-F607-4A49-9753-DCB84E6C38EF}" type="presParOf" srcId="{F49BBCF8-9B91-42C7-BB4B-9C7C0F5A4AD3}" destId="{1D09F62E-240E-4546-9FE1-3A01CCD42515}" srcOrd="6" destOrd="0" presId="urn:microsoft.com/office/officeart/2005/8/layout/list1"/>
    <dgm:cxn modelId="{A475EBAD-5D74-4771-8632-E0107445BD56}" type="presParOf" srcId="{F49BBCF8-9B91-42C7-BB4B-9C7C0F5A4AD3}" destId="{53D9D4B7-F29C-46C1-8DC9-001A75271C5B}" srcOrd="7" destOrd="0" presId="urn:microsoft.com/office/officeart/2005/8/layout/list1"/>
    <dgm:cxn modelId="{C362ACCF-7129-4FB0-B839-B4112B868860}" type="presParOf" srcId="{F49BBCF8-9B91-42C7-BB4B-9C7C0F5A4AD3}" destId="{90EE093B-0237-4536-88BB-61179AE0283A}" srcOrd="8" destOrd="0" presId="urn:microsoft.com/office/officeart/2005/8/layout/list1"/>
    <dgm:cxn modelId="{7C7FB25A-9E08-443A-B9B2-31D6B3BD6A20}" type="presParOf" srcId="{90EE093B-0237-4536-88BB-61179AE0283A}" destId="{47BB1B6D-7366-4712-9197-54E3753CFBAD}" srcOrd="0" destOrd="0" presId="urn:microsoft.com/office/officeart/2005/8/layout/list1"/>
    <dgm:cxn modelId="{ABF6DD8B-BEB7-4E3C-BCCA-94F808B9EDBE}" type="presParOf" srcId="{90EE093B-0237-4536-88BB-61179AE0283A}" destId="{DED47BB4-3125-4AA8-AE7B-7FF467DEF3CC}" srcOrd="1" destOrd="0" presId="urn:microsoft.com/office/officeart/2005/8/layout/list1"/>
    <dgm:cxn modelId="{6E7788C8-7B59-4847-9ACE-EB2F2BFCF49B}" type="presParOf" srcId="{F49BBCF8-9B91-42C7-BB4B-9C7C0F5A4AD3}" destId="{B2FF2BDC-A858-4B8A-BF7F-6280D0AC63C4}" srcOrd="9" destOrd="0" presId="urn:microsoft.com/office/officeart/2005/8/layout/list1"/>
    <dgm:cxn modelId="{7D7BF608-62C3-4D89-B004-CF2F6ECF6BA4}" type="presParOf" srcId="{F49BBCF8-9B91-42C7-BB4B-9C7C0F5A4AD3}" destId="{50892567-F598-487F-BEFE-92E546E6538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81F641-FCA1-4634-9004-98DD883BDB3A}"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0FC0EEC5-2DEB-4C8C-A6D5-BB8CD79F9909}">
      <dgm:prSet/>
      <dgm:spPr>
        <a:solidFill>
          <a:schemeClr val="accent2"/>
        </a:solidFill>
      </dgm:spPr>
      <dgm:t>
        <a:bodyPr/>
        <a:lstStyle/>
        <a:p>
          <a:r>
            <a:rPr lang="es-CO" dirty="0"/>
            <a:t>Arquitectura de micro servicios </a:t>
          </a:r>
          <a:endParaRPr lang="en-US" dirty="0"/>
        </a:p>
      </dgm:t>
    </dgm:pt>
    <dgm:pt modelId="{FD2C1817-45B1-4D1D-A11D-F28428005E5B}" type="parTrans" cxnId="{AAA3F009-D41D-48CD-8FA2-5E2FC34D0C7E}">
      <dgm:prSet/>
      <dgm:spPr/>
      <dgm:t>
        <a:bodyPr/>
        <a:lstStyle/>
        <a:p>
          <a:endParaRPr lang="en-US"/>
        </a:p>
      </dgm:t>
    </dgm:pt>
    <dgm:pt modelId="{6AB46822-A809-449C-A935-DD0601B4DBA4}" type="sibTrans" cxnId="{AAA3F009-D41D-48CD-8FA2-5E2FC34D0C7E}">
      <dgm:prSet/>
      <dgm:spPr/>
      <dgm:t>
        <a:bodyPr/>
        <a:lstStyle/>
        <a:p>
          <a:endParaRPr lang="en-US"/>
        </a:p>
      </dgm:t>
    </dgm:pt>
    <dgm:pt modelId="{6F931119-CE1C-42FD-B429-67731F87062A}">
      <dgm:prSet/>
      <dgm:spPr>
        <a:solidFill>
          <a:schemeClr val="accent2"/>
        </a:solidFill>
      </dgm:spPr>
      <dgm:t>
        <a:bodyPr/>
        <a:lstStyle/>
        <a:p>
          <a:r>
            <a:rPr lang="es-CO" dirty="0"/>
            <a:t>Manejo de datos para micro servicios</a:t>
          </a:r>
          <a:endParaRPr lang="en-US" dirty="0"/>
        </a:p>
      </dgm:t>
    </dgm:pt>
    <dgm:pt modelId="{C6C3A76D-34A5-4EDD-AA1E-1302088A63A8}" type="parTrans" cxnId="{0631A4BE-64E5-44EF-8E83-B5F67CCDF4E6}">
      <dgm:prSet/>
      <dgm:spPr/>
      <dgm:t>
        <a:bodyPr/>
        <a:lstStyle/>
        <a:p>
          <a:endParaRPr lang="en-US"/>
        </a:p>
      </dgm:t>
    </dgm:pt>
    <dgm:pt modelId="{276309C0-29B2-4816-A390-D2DF3918B6D3}" type="sibTrans" cxnId="{0631A4BE-64E5-44EF-8E83-B5F67CCDF4E6}">
      <dgm:prSet/>
      <dgm:spPr/>
      <dgm:t>
        <a:bodyPr/>
        <a:lstStyle/>
        <a:p>
          <a:endParaRPr lang="en-US"/>
        </a:p>
      </dgm:t>
    </dgm:pt>
    <dgm:pt modelId="{F4C5DAE1-A17F-4D3E-82FF-DD384BFC7268}">
      <dgm:prSet/>
      <dgm:spPr>
        <a:solidFill>
          <a:srgbClr val="FF0000"/>
        </a:solidFill>
      </dgm:spPr>
      <dgm:t>
        <a:bodyPr/>
        <a:lstStyle/>
        <a:p>
          <a:r>
            <a:rPr lang="es-CO" dirty="0"/>
            <a:t>Mensajes transaccionales usando colas avanzadas </a:t>
          </a:r>
          <a:endParaRPr lang="en-US" dirty="0"/>
        </a:p>
      </dgm:t>
    </dgm:pt>
    <dgm:pt modelId="{1A111716-7EE1-4363-B521-B102ED5B89E0}" type="parTrans" cxnId="{B38571D8-7D94-48FD-AD9E-7364681C42CF}">
      <dgm:prSet/>
      <dgm:spPr/>
      <dgm:t>
        <a:bodyPr/>
        <a:lstStyle/>
        <a:p>
          <a:endParaRPr lang="en-US"/>
        </a:p>
      </dgm:t>
    </dgm:pt>
    <dgm:pt modelId="{F692A331-38DA-464F-B0B9-6CED4FBA9888}" type="sibTrans" cxnId="{B38571D8-7D94-48FD-AD9E-7364681C42CF}">
      <dgm:prSet/>
      <dgm:spPr/>
      <dgm:t>
        <a:bodyPr/>
        <a:lstStyle/>
        <a:p>
          <a:endParaRPr lang="en-US"/>
        </a:p>
      </dgm:t>
    </dgm:pt>
    <dgm:pt modelId="{F49BBCF8-9B91-42C7-BB4B-9C7C0F5A4AD3}" type="pres">
      <dgm:prSet presAssocID="{6881F641-FCA1-4634-9004-98DD883BDB3A}" presName="linear" presStyleCnt="0">
        <dgm:presLayoutVars>
          <dgm:dir/>
          <dgm:animLvl val="lvl"/>
          <dgm:resizeHandles val="exact"/>
        </dgm:presLayoutVars>
      </dgm:prSet>
      <dgm:spPr/>
    </dgm:pt>
    <dgm:pt modelId="{9711EF3D-AA5B-4878-B83E-931FAD7AAE0A}" type="pres">
      <dgm:prSet presAssocID="{0FC0EEC5-2DEB-4C8C-A6D5-BB8CD79F9909}" presName="parentLin" presStyleCnt="0"/>
      <dgm:spPr/>
    </dgm:pt>
    <dgm:pt modelId="{8AFEDC42-C5A0-4F90-8919-56A2BA961789}" type="pres">
      <dgm:prSet presAssocID="{0FC0EEC5-2DEB-4C8C-A6D5-BB8CD79F9909}" presName="parentLeftMargin" presStyleLbl="node1" presStyleIdx="0" presStyleCnt="3"/>
      <dgm:spPr/>
    </dgm:pt>
    <dgm:pt modelId="{3329E9EF-D568-4E7B-B0F1-527A6A646D63}" type="pres">
      <dgm:prSet presAssocID="{0FC0EEC5-2DEB-4C8C-A6D5-BB8CD79F9909}" presName="parentText" presStyleLbl="node1" presStyleIdx="0" presStyleCnt="3">
        <dgm:presLayoutVars>
          <dgm:chMax val="0"/>
          <dgm:bulletEnabled val="1"/>
        </dgm:presLayoutVars>
      </dgm:prSet>
      <dgm:spPr/>
    </dgm:pt>
    <dgm:pt modelId="{FAA4788F-B07B-4154-AD60-33B3BBC294B2}" type="pres">
      <dgm:prSet presAssocID="{0FC0EEC5-2DEB-4C8C-A6D5-BB8CD79F9909}" presName="negativeSpace" presStyleCnt="0"/>
      <dgm:spPr/>
    </dgm:pt>
    <dgm:pt modelId="{8E84A5D0-AF93-49BB-8AB5-E04010D31AC8}" type="pres">
      <dgm:prSet presAssocID="{0FC0EEC5-2DEB-4C8C-A6D5-BB8CD79F9909}" presName="childText" presStyleLbl="conFgAcc1" presStyleIdx="0" presStyleCnt="3">
        <dgm:presLayoutVars>
          <dgm:bulletEnabled val="1"/>
        </dgm:presLayoutVars>
      </dgm:prSet>
      <dgm:spPr/>
    </dgm:pt>
    <dgm:pt modelId="{6E191B5F-E8F7-4123-A467-EF30EE290050}" type="pres">
      <dgm:prSet presAssocID="{6AB46822-A809-449C-A935-DD0601B4DBA4}" presName="spaceBetweenRectangles" presStyleCnt="0"/>
      <dgm:spPr/>
    </dgm:pt>
    <dgm:pt modelId="{84826079-7BC5-4E33-83D6-5A7C361BBE8A}" type="pres">
      <dgm:prSet presAssocID="{6F931119-CE1C-42FD-B429-67731F87062A}" presName="parentLin" presStyleCnt="0"/>
      <dgm:spPr/>
    </dgm:pt>
    <dgm:pt modelId="{DC17B853-2F3E-416B-835D-C05F0C03BB1B}" type="pres">
      <dgm:prSet presAssocID="{6F931119-CE1C-42FD-B429-67731F87062A}" presName="parentLeftMargin" presStyleLbl="node1" presStyleIdx="0" presStyleCnt="3"/>
      <dgm:spPr/>
    </dgm:pt>
    <dgm:pt modelId="{8BB51FCB-E987-4168-9618-A577FEBA6F45}" type="pres">
      <dgm:prSet presAssocID="{6F931119-CE1C-42FD-B429-67731F87062A}" presName="parentText" presStyleLbl="node1" presStyleIdx="1" presStyleCnt="3">
        <dgm:presLayoutVars>
          <dgm:chMax val="0"/>
          <dgm:bulletEnabled val="1"/>
        </dgm:presLayoutVars>
      </dgm:prSet>
      <dgm:spPr/>
    </dgm:pt>
    <dgm:pt modelId="{D3544730-B8EA-4503-8010-D46C5756D1B0}" type="pres">
      <dgm:prSet presAssocID="{6F931119-CE1C-42FD-B429-67731F87062A}" presName="negativeSpace" presStyleCnt="0"/>
      <dgm:spPr/>
    </dgm:pt>
    <dgm:pt modelId="{1D09F62E-240E-4546-9FE1-3A01CCD42515}" type="pres">
      <dgm:prSet presAssocID="{6F931119-CE1C-42FD-B429-67731F87062A}" presName="childText" presStyleLbl="conFgAcc1" presStyleIdx="1" presStyleCnt="3">
        <dgm:presLayoutVars>
          <dgm:bulletEnabled val="1"/>
        </dgm:presLayoutVars>
      </dgm:prSet>
      <dgm:spPr/>
    </dgm:pt>
    <dgm:pt modelId="{53D9D4B7-F29C-46C1-8DC9-001A75271C5B}" type="pres">
      <dgm:prSet presAssocID="{276309C0-29B2-4816-A390-D2DF3918B6D3}" presName="spaceBetweenRectangles" presStyleCnt="0"/>
      <dgm:spPr/>
    </dgm:pt>
    <dgm:pt modelId="{90EE093B-0237-4536-88BB-61179AE0283A}" type="pres">
      <dgm:prSet presAssocID="{F4C5DAE1-A17F-4D3E-82FF-DD384BFC7268}" presName="parentLin" presStyleCnt="0"/>
      <dgm:spPr/>
    </dgm:pt>
    <dgm:pt modelId="{47BB1B6D-7366-4712-9197-54E3753CFBAD}" type="pres">
      <dgm:prSet presAssocID="{F4C5DAE1-A17F-4D3E-82FF-DD384BFC7268}" presName="parentLeftMargin" presStyleLbl="node1" presStyleIdx="1" presStyleCnt="3"/>
      <dgm:spPr/>
    </dgm:pt>
    <dgm:pt modelId="{DED47BB4-3125-4AA8-AE7B-7FF467DEF3CC}" type="pres">
      <dgm:prSet presAssocID="{F4C5DAE1-A17F-4D3E-82FF-DD384BFC7268}" presName="parentText" presStyleLbl="node1" presStyleIdx="2" presStyleCnt="3">
        <dgm:presLayoutVars>
          <dgm:chMax val="0"/>
          <dgm:bulletEnabled val="1"/>
        </dgm:presLayoutVars>
      </dgm:prSet>
      <dgm:spPr/>
    </dgm:pt>
    <dgm:pt modelId="{B2FF2BDC-A858-4B8A-BF7F-6280D0AC63C4}" type="pres">
      <dgm:prSet presAssocID="{F4C5DAE1-A17F-4D3E-82FF-DD384BFC7268}" presName="negativeSpace" presStyleCnt="0"/>
      <dgm:spPr/>
    </dgm:pt>
    <dgm:pt modelId="{50892567-F598-487F-BEFE-92E546E65386}" type="pres">
      <dgm:prSet presAssocID="{F4C5DAE1-A17F-4D3E-82FF-DD384BFC7268}" presName="childText" presStyleLbl="conFgAcc1" presStyleIdx="2" presStyleCnt="3">
        <dgm:presLayoutVars>
          <dgm:bulletEnabled val="1"/>
        </dgm:presLayoutVars>
      </dgm:prSet>
      <dgm:spPr/>
    </dgm:pt>
  </dgm:ptLst>
  <dgm:cxnLst>
    <dgm:cxn modelId="{199CED06-605E-4F0D-B037-9B0FD3B74C2C}" type="presOf" srcId="{6F931119-CE1C-42FD-B429-67731F87062A}" destId="{8BB51FCB-E987-4168-9618-A577FEBA6F45}" srcOrd="1" destOrd="0" presId="urn:microsoft.com/office/officeart/2005/8/layout/list1"/>
    <dgm:cxn modelId="{A6D04509-3911-4BAA-8F8A-05DB1C12B191}" type="presOf" srcId="{0FC0EEC5-2DEB-4C8C-A6D5-BB8CD79F9909}" destId="{3329E9EF-D568-4E7B-B0F1-527A6A646D63}" srcOrd="1" destOrd="0" presId="urn:microsoft.com/office/officeart/2005/8/layout/list1"/>
    <dgm:cxn modelId="{AAA3F009-D41D-48CD-8FA2-5E2FC34D0C7E}" srcId="{6881F641-FCA1-4634-9004-98DD883BDB3A}" destId="{0FC0EEC5-2DEB-4C8C-A6D5-BB8CD79F9909}" srcOrd="0" destOrd="0" parTransId="{FD2C1817-45B1-4D1D-A11D-F28428005E5B}" sibTransId="{6AB46822-A809-449C-A935-DD0601B4DBA4}"/>
    <dgm:cxn modelId="{FC2BF49A-9905-4B4F-8FF9-F048973D8223}" type="presOf" srcId="{6881F641-FCA1-4634-9004-98DD883BDB3A}" destId="{F49BBCF8-9B91-42C7-BB4B-9C7C0F5A4AD3}" srcOrd="0" destOrd="0" presId="urn:microsoft.com/office/officeart/2005/8/layout/list1"/>
    <dgm:cxn modelId="{58D722A3-8955-4718-B38B-9B752B5EE46D}" type="presOf" srcId="{F4C5DAE1-A17F-4D3E-82FF-DD384BFC7268}" destId="{DED47BB4-3125-4AA8-AE7B-7FF467DEF3CC}" srcOrd="1" destOrd="0" presId="urn:microsoft.com/office/officeart/2005/8/layout/list1"/>
    <dgm:cxn modelId="{D9332CAA-7505-4F9F-BB93-5E0C17CFAAE0}" type="presOf" srcId="{6F931119-CE1C-42FD-B429-67731F87062A}" destId="{DC17B853-2F3E-416B-835D-C05F0C03BB1B}" srcOrd="0" destOrd="0" presId="urn:microsoft.com/office/officeart/2005/8/layout/list1"/>
    <dgm:cxn modelId="{0631A4BE-64E5-44EF-8E83-B5F67CCDF4E6}" srcId="{6881F641-FCA1-4634-9004-98DD883BDB3A}" destId="{6F931119-CE1C-42FD-B429-67731F87062A}" srcOrd="1" destOrd="0" parTransId="{C6C3A76D-34A5-4EDD-AA1E-1302088A63A8}" sibTransId="{276309C0-29B2-4816-A390-D2DF3918B6D3}"/>
    <dgm:cxn modelId="{B38571D8-7D94-48FD-AD9E-7364681C42CF}" srcId="{6881F641-FCA1-4634-9004-98DD883BDB3A}" destId="{F4C5DAE1-A17F-4D3E-82FF-DD384BFC7268}" srcOrd="2" destOrd="0" parTransId="{1A111716-7EE1-4363-B521-B102ED5B89E0}" sibTransId="{F692A331-38DA-464F-B0B9-6CED4FBA9888}"/>
    <dgm:cxn modelId="{D1D168E2-3213-4EA1-A0D2-DA1F362E75FA}" type="presOf" srcId="{F4C5DAE1-A17F-4D3E-82FF-DD384BFC7268}" destId="{47BB1B6D-7366-4712-9197-54E3753CFBAD}" srcOrd="0" destOrd="0" presId="urn:microsoft.com/office/officeart/2005/8/layout/list1"/>
    <dgm:cxn modelId="{CECE72F5-27A5-413A-B846-DB7D7D4F721D}" type="presOf" srcId="{0FC0EEC5-2DEB-4C8C-A6D5-BB8CD79F9909}" destId="{8AFEDC42-C5A0-4F90-8919-56A2BA961789}" srcOrd="0" destOrd="0" presId="urn:microsoft.com/office/officeart/2005/8/layout/list1"/>
    <dgm:cxn modelId="{8DD3169E-9510-40D0-9CD3-82840CD71308}" type="presParOf" srcId="{F49BBCF8-9B91-42C7-BB4B-9C7C0F5A4AD3}" destId="{9711EF3D-AA5B-4878-B83E-931FAD7AAE0A}" srcOrd="0" destOrd="0" presId="urn:microsoft.com/office/officeart/2005/8/layout/list1"/>
    <dgm:cxn modelId="{980F1D58-E7B5-46A8-82A8-43E01E01434C}" type="presParOf" srcId="{9711EF3D-AA5B-4878-B83E-931FAD7AAE0A}" destId="{8AFEDC42-C5A0-4F90-8919-56A2BA961789}" srcOrd="0" destOrd="0" presId="urn:microsoft.com/office/officeart/2005/8/layout/list1"/>
    <dgm:cxn modelId="{68E04F08-60E4-4A19-97CB-302E5B7AC7EC}" type="presParOf" srcId="{9711EF3D-AA5B-4878-B83E-931FAD7AAE0A}" destId="{3329E9EF-D568-4E7B-B0F1-527A6A646D63}" srcOrd="1" destOrd="0" presId="urn:microsoft.com/office/officeart/2005/8/layout/list1"/>
    <dgm:cxn modelId="{A2E69405-637D-406B-8593-EB8D8F59050C}" type="presParOf" srcId="{F49BBCF8-9B91-42C7-BB4B-9C7C0F5A4AD3}" destId="{FAA4788F-B07B-4154-AD60-33B3BBC294B2}" srcOrd="1" destOrd="0" presId="urn:microsoft.com/office/officeart/2005/8/layout/list1"/>
    <dgm:cxn modelId="{86E00847-1A3F-430B-979E-3F74FB00ECDC}" type="presParOf" srcId="{F49BBCF8-9B91-42C7-BB4B-9C7C0F5A4AD3}" destId="{8E84A5D0-AF93-49BB-8AB5-E04010D31AC8}" srcOrd="2" destOrd="0" presId="urn:microsoft.com/office/officeart/2005/8/layout/list1"/>
    <dgm:cxn modelId="{FCC76145-E038-4EE1-B4FA-6D857383779D}" type="presParOf" srcId="{F49BBCF8-9B91-42C7-BB4B-9C7C0F5A4AD3}" destId="{6E191B5F-E8F7-4123-A467-EF30EE290050}" srcOrd="3" destOrd="0" presId="urn:microsoft.com/office/officeart/2005/8/layout/list1"/>
    <dgm:cxn modelId="{20204F3C-F6A3-4F25-8FB3-06DE19E407BE}" type="presParOf" srcId="{F49BBCF8-9B91-42C7-BB4B-9C7C0F5A4AD3}" destId="{84826079-7BC5-4E33-83D6-5A7C361BBE8A}" srcOrd="4" destOrd="0" presId="urn:microsoft.com/office/officeart/2005/8/layout/list1"/>
    <dgm:cxn modelId="{15CCA1A1-EC7C-4E44-92B5-C55F0CADA478}" type="presParOf" srcId="{84826079-7BC5-4E33-83D6-5A7C361BBE8A}" destId="{DC17B853-2F3E-416B-835D-C05F0C03BB1B}" srcOrd="0" destOrd="0" presId="urn:microsoft.com/office/officeart/2005/8/layout/list1"/>
    <dgm:cxn modelId="{75C1D717-42DB-4639-B329-47A78AB1FADD}" type="presParOf" srcId="{84826079-7BC5-4E33-83D6-5A7C361BBE8A}" destId="{8BB51FCB-E987-4168-9618-A577FEBA6F45}" srcOrd="1" destOrd="0" presId="urn:microsoft.com/office/officeart/2005/8/layout/list1"/>
    <dgm:cxn modelId="{6D5CFAC6-699C-4FBD-9722-6783CBE27444}" type="presParOf" srcId="{F49BBCF8-9B91-42C7-BB4B-9C7C0F5A4AD3}" destId="{D3544730-B8EA-4503-8010-D46C5756D1B0}" srcOrd="5" destOrd="0" presId="urn:microsoft.com/office/officeart/2005/8/layout/list1"/>
    <dgm:cxn modelId="{1B659F50-F607-4A49-9753-DCB84E6C38EF}" type="presParOf" srcId="{F49BBCF8-9B91-42C7-BB4B-9C7C0F5A4AD3}" destId="{1D09F62E-240E-4546-9FE1-3A01CCD42515}" srcOrd="6" destOrd="0" presId="urn:microsoft.com/office/officeart/2005/8/layout/list1"/>
    <dgm:cxn modelId="{A475EBAD-5D74-4771-8632-E0107445BD56}" type="presParOf" srcId="{F49BBCF8-9B91-42C7-BB4B-9C7C0F5A4AD3}" destId="{53D9D4B7-F29C-46C1-8DC9-001A75271C5B}" srcOrd="7" destOrd="0" presId="urn:microsoft.com/office/officeart/2005/8/layout/list1"/>
    <dgm:cxn modelId="{C362ACCF-7129-4FB0-B839-B4112B868860}" type="presParOf" srcId="{F49BBCF8-9B91-42C7-BB4B-9C7C0F5A4AD3}" destId="{90EE093B-0237-4536-88BB-61179AE0283A}" srcOrd="8" destOrd="0" presId="urn:microsoft.com/office/officeart/2005/8/layout/list1"/>
    <dgm:cxn modelId="{7C7FB25A-9E08-443A-B9B2-31D6B3BD6A20}" type="presParOf" srcId="{90EE093B-0237-4536-88BB-61179AE0283A}" destId="{47BB1B6D-7366-4712-9197-54E3753CFBAD}" srcOrd="0" destOrd="0" presId="urn:microsoft.com/office/officeart/2005/8/layout/list1"/>
    <dgm:cxn modelId="{ABF6DD8B-BEB7-4E3C-BCCA-94F808B9EDBE}" type="presParOf" srcId="{90EE093B-0237-4536-88BB-61179AE0283A}" destId="{DED47BB4-3125-4AA8-AE7B-7FF467DEF3CC}" srcOrd="1" destOrd="0" presId="urn:microsoft.com/office/officeart/2005/8/layout/list1"/>
    <dgm:cxn modelId="{6E7788C8-7B59-4847-9ACE-EB2F2BFCF49B}" type="presParOf" srcId="{F49BBCF8-9B91-42C7-BB4B-9C7C0F5A4AD3}" destId="{B2FF2BDC-A858-4B8A-BF7F-6280D0AC63C4}" srcOrd="9" destOrd="0" presId="urn:microsoft.com/office/officeart/2005/8/layout/list1"/>
    <dgm:cxn modelId="{7D7BF608-62C3-4D89-B004-CF2F6ECF6BA4}" type="presParOf" srcId="{F49BBCF8-9B91-42C7-BB4B-9C7C0F5A4AD3}" destId="{50892567-F598-487F-BEFE-92E546E6538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4A5D0-AF93-49BB-8AB5-E04010D31AC8}">
      <dsp:nvSpPr>
        <dsp:cNvPr id="0" name=""/>
        <dsp:cNvSpPr/>
      </dsp:nvSpPr>
      <dsp:spPr>
        <a:xfrm>
          <a:off x="0" y="967211"/>
          <a:ext cx="10668269"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29E9EF-D568-4E7B-B0F1-527A6A646D63}">
      <dsp:nvSpPr>
        <dsp:cNvPr id="0" name=""/>
        <dsp:cNvSpPr/>
      </dsp:nvSpPr>
      <dsp:spPr>
        <a:xfrm>
          <a:off x="533413" y="627731"/>
          <a:ext cx="7467788" cy="67896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65" tIns="0" rIns="282265" bIns="0" numCol="1" spcCol="1270" anchor="ctr" anchorCtr="0">
          <a:noAutofit/>
        </a:bodyPr>
        <a:lstStyle/>
        <a:p>
          <a:pPr marL="0" lvl="0" indent="0" algn="l" defTabSz="1022350">
            <a:lnSpc>
              <a:spcPct val="90000"/>
            </a:lnSpc>
            <a:spcBef>
              <a:spcPct val="0"/>
            </a:spcBef>
            <a:spcAft>
              <a:spcPct val="35000"/>
            </a:spcAft>
            <a:buNone/>
          </a:pPr>
          <a:r>
            <a:rPr lang="es-CO" sz="2300" kern="1200" dirty="0"/>
            <a:t>Arquitectura de micro servicios </a:t>
          </a:r>
          <a:endParaRPr lang="en-US" sz="2300" kern="1200" dirty="0"/>
        </a:p>
      </dsp:txBody>
      <dsp:txXfrm>
        <a:off x="566557" y="660875"/>
        <a:ext cx="7401500" cy="612672"/>
      </dsp:txXfrm>
    </dsp:sp>
    <dsp:sp modelId="{1D09F62E-240E-4546-9FE1-3A01CCD42515}">
      <dsp:nvSpPr>
        <dsp:cNvPr id="0" name=""/>
        <dsp:cNvSpPr/>
      </dsp:nvSpPr>
      <dsp:spPr>
        <a:xfrm>
          <a:off x="0" y="2010492"/>
          <a:ext cx="10668269"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B51FCB-E987-4168-9618-A577FEBA6F45}">
      <dsp:nvSpPr>
        <dsp:cNvPr id="0" name=""/>
        <dsp:cNvSpPr/>
      </dsp:nvSpPr>
      <dsp:spPr>
        <a:xfrm>
          <a:off x="533413" y="1671011"/>
          <a:ext cx="7467788"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65" tIns="0" rIns="282265" bIns="0" numCol="1" spcCol="1270" anchor="ctr" anchorCtr="0">
          <a:noAutofit/>
        </a:bodyPr>
        <a:lstStyle/>
        <a:p>
          <a:pPr marL="0" lvl="0" indent="0" algn="l" defTabSz="1022350">
            <a:lnSpc>
              <a:spcPct val="90000"/>
            </a:lnSpc>
            <a:spcBef>
              <a:spcPct val="0"/>
            </a:spcBef>
            <a:spcAft>
              <a:spcPct val="35000"/>
            </a:spcAft>
            <a:buNone/>
          </a:pPr>
          <a:r>
            <a:rPr lang="es-CO" sz="2300" kern="1200"/>
            <a:t>Manejo de datos para micro servicios</a:t>
          </a:r>
          <a:endParaRPr lang="en-US" sz="2300" kern="1200"/>
        </a:p>
      </dsp:txBody>
      <dsp:txXfrm>
        <a:off x="566557" y="1704155"/>
        <a:ext cx="7401500" cy="612672"/>
      </dsp:txXfrm>
    </dsp:sp>
    <dsp:sp modelId="{50892567-F598-487F-BEFE-92E546E65386}">
      <dsp:nvSpPr>
        <dsp:cNvPr id="0" name=""/>
        <dsp:cNvSpPr/>
      </dsp:nvSpPr>
      <dsp:spPr>
        <a:xfrm>
          <a:off x="0" y="3053772"/>
          <a:ext cx="10668269"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D47BB4-3125-4AA8-AE7B-7FF467DEF3CC}">
      <dsp:nvSpPr>
        <dsp:cNvPr id="0" name=""/>
        <dsp:cNvSpPr/>
      </dsp:nvSpPr>
      <dsp:spPr>
        <a:xfrm>
          <a:off x="533413" y="2714292"/>
          <a:ext cx="7467788"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65" tIns="0" rIns="282265" bIns="0" numCol="1" spcCol="1270" anchor="ctr" anchorCtr="0">
          <a:noAutofit/>
        </a:bodyPr>
        <a:lstStyle/>
        <a:p>
          <a:pPr marL="0" lvl="0" indent="0" algn="l" defTabSz="1022350">
            <a:lnSpc>
              <a:spcPct val="90000"/>
            </a:lnSpc>
            <a:spcBef>
              <a:spcPct val="0"/>
            </a:spcBef>
            <a:spcAft>
              <a:spcPct val="35000"/>
            </a:spcAft>
            <a:buNone/>
          </a:pPr>
          <a:r>
            <a:rPr lang="es-CO" sz="2300" kern="1200"/>
            <a:t>Mensajes transaccionales usando colas avanzadas </a:t>
          </a:r>
          <a:endParaRPr lang="en-US" sz="2300" kern="1200"/>
        </a:p>
      </dsp:txBody>
      <dsp:txXfrm>
        <a:off x="566557" y="2747436"/>
        <a:ext cx="7401500"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4A5D0-AF93-49BB-8AB5-E04010D31AC8}">
      <dsp:nvSpPr>
        <dsp:cNvPr id="0" name=""/>
        <dsp:cNvSpPr/>
      </dsp:nvSpPr>
      <dsp:spPr>
        <a:xfrm>
          <a:off x="0" y="967211"/>
          <a:ext cx="10668269"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29E9EF-D568-4E7B-B0F1-527A6A646D63}">
      <dsp:nvSpPr>
        <dsp:cNvPr id="0" name=""/>
        <dsp:cNvSpPr/>
      </dsp:nvSpPr>
      <dsp:spPr>
        <a:xfrm>
          <a:off x="533413" y="627731"/>
          <a:ext cx="7467788" cy="67896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65" tIns="0" rIns="282265" bIns="0" numCol="1" spcCol="1270" anchor="ctr" anchorCtr="0">
          <a:noAutofit/>
        </a:bodyPr>
        <a:lstStyle/>
        <a:p>
          <a:pPr marL="0" lvl="0" indent="0" algn="l" defTabSz="1022350">
            <a:lnSpc>
              <a:spcPct val="90000"/>
            </a:lnSpc>
            <a:spcBef>
              <a:spcPct val="0"/>
            </a:spcBef>
            <a:spcAft>
              <a:spcPct val="35000"/>
            </a:spcAft>
            <a:buNone/>
          </a:pPr>
          <a:r>
            <a:rPr lang="es-CO" sz="2300" kern="1200" dirty="0"/>
            <a:t>Arquitectura de micro servicios </a:t>
          </a:r>
          <a:endParaRPr lang="en-US" sz="2300" kern="1200" dirty="0"/>
        </a:p>
      </dsp:txBody>
      <dsp:txXfrm>
        <a:off x="566557" y="660875"/>
        <a:ext cx="7401500" cy="612672"/>
      </dsp:txXfrm>
    </dsp:sp>
    <dsp:sp modelId="{1D09F62E-240E-4546-9FE1-3A01CCD42515}">
      <dsp:nvSpPr>
        <dsp:cNvPr id="0" name=""/>
        <dsp:cNvSpPr/>
      </dsp:nvSpPr>
      <dsp:spPr>
        <a:xfrm>
          <a:off x="0" y="2010492"/>
          <a:ext cx="10668269"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B51FCB-E987-4168-9618-A577FEBA6F45}">
      <dsp:nvSpPr>
        <dsp:cNvPr id="0" name=""/>
        <dsp:cNvSpPr/>
      </dsp:nvSpPr>
      <dsp:spPr>
        <a:xfrm>
          <a:off x="533413" y="1671011"/>
          <a:ext cx="7467788" cy="67896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65" tIns="0" rIns="282265" bIns="0" numCol="1" spcCol="1270" anchor="ctr" anchorCtr="0">
          <a:noAutofit/>
        </a:bodyPr>
        <a:lstStyle/>
        <a:p>
          <a:pPr marL="0" lvl="0" indent="0" algn="l" defTabSz="1022350">
            <a:lnSpc>
              <a:spcPct val="90000"/>
            </a:lnSpc>
            <a:spcBef>
              <a:spcPct val="0"/>
            </a:spcBef>
            <a:spcAft>
              <a:spcPct val="35000"/>
            </a:spcAft>
            <a:buNone/>
          </a:pPr>
          <a:r>
            <a:rPr lang="es-CO" sz="2300" kern="1200" dirty="0"/>
            <a:t>Manejo de datos para micro servicios</a:t>
          </a:r>
          <a:endParaRPr lang="en-US" sz="2300" kern="1200" dirty="0"/>
        </a:p>
      </dsp:txBody>
      <dsp:txXfrm>
        <a:off x="566557" y="1704155"/>
        <a:ext cx="7401500" cy="612672"/>
      </dsp:txXfrm>
    </dsp:sp>
    <dsp:sp modelId="{50892567-F598-487F-BEFE-92E546E65386}">
      <dsp:nvSpPr>
        <dsp:cNvPr id="0" name=""/>
        <dsp:cNvSpPr/>
      </dsp:nvSpPr>
      <dsp:spPr>
        <a:xfrm>
          <a:off x="0" y="3053772"/>
          <a:ext cx="10668269"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D47BB4-3125-4AA8-AE7B-7FF467DEF3CC}">
      <dsp:nvSpPr>
        <dsp:cNvPr id="0" name=""/>
        <dsp:cNvSpPr/>
      </dsp:nvSpPr>
      <dsp:spPr>
        <a:xfrm>
          <a:off x="533413" y="2714292"/>
          <a:ext cx="7467788"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65" tIns="0" rIns="282265" bIns="0" numCol="1" spcCol="1270" anchor="ctr" anchorCtr="0">
          <a:noAutofit/>
        </a:bodyPr>
        <a:lstStyle/>
        <a:p>
          <a:pPr marL="0" lvl="0" indent="0" algn="l" defTabSz="1022350">
            <a:lnSpc>
              <a:spcPct val="90000"/>
            </a:lnSpc>
            <a:spcBef>
              <a:spcPct val="0"/>
            </a:spcBef>
            <a:spcAft>
              <a:spcPct val="35000"/>
            </a:spcAft>
            <a:buNone/>
          </a:pPr>
          <a:r>
            <a:rPr lang="es-CO" sz="2300" kern="1200"/>
            <a:t>Mensajes transaccionales usando colas avanzadas </a:t>
          </a:r>
          <a:endParaRPr lang="en-US" sz="2300" kern="1200"/>
        </a:p>
      </dsp:txBody>
      <dsp:txXfrm>
        <a:off x="566557" y="2747436"/>
        <a:ext cx="7401500"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4A5D0-AF93-49BB-8AB5-E04010D31AC8}">
      <dsp:nvSpPr>
        <dsp:cNvPr id="0" name=""/>
        <dsp:cNvSpPr/>
      </dsp:nvSpPr>
      <dsp:spPr>
        <a:xfrm>
          <a:off x="0" y="967211"/>
          <a:ext cx="10668269"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29E9EF-D568-4E7B-B0F1-527A6A646D63}">
      <dsp:nvSpPr>
        <dsp:cNvPr id="0" name=""/>
        <dsp:cNvSpPr/>
      </dsp:nvSpPr>
      <dsp:spPr>
        <a:xfrm>
          <a:off x="533413" y="627731"/>
          <a:ext cx="7467788" cy="67896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65" tIns="0" rIns="282265" bIns="0" numCol="1" spcCol="1270" anchor="ctr" anchorCtr="0">
          <a:noAutofit/>
        </a:bodyPr>
        <a:lstStyle/>
        <a:p>
          <a:pPr marL="0" lvl="0" indent="0" algn="l" defTabSz="1022350">
            <a:lnSpc>
              <a:spcPct val="90000"/>
            </a:lnSpc>
            <a:spcBef>
              <a:spcPct val="0"/>
            </a:spcBef>
            <a:spcAft>
              <a:spcPct val="35000"/>
            </a:spcAft>
            <a:buNone/>
          </a:pPr>
          <a:r>
            <a:rPr lang="es-CO" sz="2300" kern="1200" dirty="0"/>
            <a:t>Arquitectura de micro servicios </a:t>
          </a:r>
          <a:endParaRPr lang="en-US" sz="2300" kern="1200" dirty="0"/>
        </a:p>
      </dsp:txBody>
      <dsp:txXfrm>
        <a:off x="566557" y="660875"/>
        <a:ext cx="7401500" cy="612672"/>
      </dsp:txXfrm>
    </dsp:sp>
    <dsp:sp modelId="{1D09F62E-240E-4546-9FE1-3A01CCD42515}">
      <dsp:nvSpPr>
        <dsp:cNvPr id="0" name=""/>
        <dsp:cNvSpPr/>
      </dsp:nvSpPr>
      <dsp:spPr>
        <a:xfrm>
          <a:off x="0" y="2010492"/>
          <a:ext cx="10668269"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B51FCB-E987-4168-9618-A577FEBA6F45}">
      <dsp:nvSpPr>
        <dsp:cNvPr id="0" name=""/>
        <dsp:cNvSpPr/>
      </dsp:nvSpPr>
      <dsp:spPr>
        <a:xfrm>
          <a:off x="533413" y="1671011"/>
          <a:ext cx="7467788" cy="67896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65" tIns="0" rIns="282265" bIns="0" numCol="1" spcCol="1270" anchor="ctr" anchorCtr="0">
          <a:noAutofit/>
        </a:bodyPr>
        <a:lstStyle/>
        <a:p>
          <a:pPr marL="0" lvl="0" indent="0" algn="l" defTabSz="1022350">
            <a:lnSpc>
              <a:spcPct val="90000"/>
            </a:lnSpc>
            <a:spcBef>
              <a:spcPct val="0"/>
            </a:spcBef>
            <a:spcAft>
              <a:spcPct val="35000"/>
            </a:spcAft>
            <a:buNone/>
          </a:pPr>
          <a:r>
            <a:rPr lang="es-CO" sz="2300" kern="1200" dirty="0"/>
            <a:t>Manejo de datos para micro servicios</a:t>
          </a:r>
          <a:endParaRPr lang="en-US" sz="2300" kern="1200" dirty="0"/>
        </a:p>
      </dsp:txBody>
      <dsp:txXfrm>
        <a:off x="566557" y="1704155"/>
        <a:ext cx="7401500" cy="612672"/>
      </dsp:txXfrm>
    </dsp:sp>
    <dsp:sp modelId="{50892567-F598-487F-BEFE-92E546E65386}">
      <dsp:nvSpPr>
        <dsp:cNvPr id="0" name=""/>
        <dsp:cNvSpPr/>
      </dsp:nvSpPr>
      <dsp:spPr>
        <a:xfrm>
          <a:off x="0" y="3053772"/>
          <a:ext cx="10668269"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D47BB4-3125-4AA8-AE7B-7FF467DEF3CC}">
      <dsp:nvSpPr>
        <dsp:cNvPr id="0" name=""/>
        <dsp:cNvSpPr/>
      </dsp:nvSpPr>
      <dsp:spPr>
        <a:xfrm>
          <a:off x="533413" y="2714292"/>
          <a:ext cx="7467788" cy="67896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265" tIns="0" rIns="282265" bIns="0" numCol="1" spcCol="1270" anchor="ctr" anchorCtr="0">
          <a:noAutofit/>
        </a:bodyPr>
        <a:lstStyle/>
        <a:p>
          <a:pPr marL="0" lvl="0" indent="0" algn="l" defTabSz="1022350">
            <a:lnSpc>
              <a:spcPct val="90000"/>
            </a:lnSpc>
            <a:spcBef>
              <a:spcPct val="0"/>
            </a:spcBef>
            <a:spcAft>
              <a:spcPct val="35000"/>
            </a:spcAft>
            <a:buNone/>
          </a:pPr>
          <a:r>
            <a:rPr lang="es-CO" sz="2300" kern="1200" dirty="0"/>
            <a:t>Mensajes transaccionales usando colas avanzadas </a:t>
          </a:r>
          <a:endParaRPr lang="en-US" sz="2300" kern="1200" dirty="0"/>
        </a:p>
      </dsp:txBody>
      <dsp:txXfrm>
        <a:off x="566557" y="2747436"/>
        <a:ext cx="740150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latin typeface="Oracle Sans" panose="020B0503020204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latin typeface="Oracle Sans" panose="020B0503020204020204" pitchFamily="34" charset="0"/>
              </a:rPr>
              <a:t>6/9/2021</a:t>
            </a:fld>
            <a:endParaRPr lang="es-ES">
              <a:latin typeface="Oracle Sans" panose="020B0503020204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latin typeface="Oracle Sans" panose="020B0503020204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latin typeface="Oracle Sans" panose="020B0503020204020204" pitchFamily="34" charset="0"/>
              </a:rPr>
              <a:t>‹#›</a:t>
            </a:fld>
            <a:endParaRPr lang="es-ES">
              <a:latin typeface="Oracle Sans" panose="020B0503020204020204" pitchFamily="34" charset="0"/>
            </a:endParaRPr>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b="0" i="0">
                <a:latin typeface="Oracle Sans" panose="020B0503020204020204" pitchFamily="34" charset="0"/>
              </a:defRPr>
            </a:lvl1pPr>
          </a:lstStyle>
          <a:p>
            <a:endParaRPr lang="en-IN"/>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b="0" i="0">
                <a:latin typeface="Oracle Sans" panose="020B0503020204020204" pitchFamily="34" charset="0"/>
              </a:defRPr>
            </a:lvl1pPr>
          </a:lstStyle>
          <a:p>
            <a:fld id="{8C72D9AE-7182-4680-8F79-479C4181FF08}" type="slidenum">
              <a:rPr lang="en-IN" smtClean="0"/>
              <a:t>‹#›</a:t>
            </a:fld>
            <a:endParaRPr lang="es-ES"/>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b="0" i="0" kern="1200">
        <a:solidFill>
          <a:srgbClr val="000000"/>
        </a:solidFill>
        <a:latin typeface="Oracle Sans" panose="020B0503020204020204" pitchFamily="34" charset="0"/>
        <a:ea typeface="+mn-ea"/>
        <a:cs typeface="+mn-cs"/>
      </a:defRPr>
    </a:lvl1pPr>
    <a:lvl2pPr marL="228600" indent="-114300" algn="l" defTabSz="914400" rtl="0" eaLnBrk="1" latinLnBrk="0" hangingPunct="1">
      <a:spcBef>
        <a:spcPts val="600"/>
      </a:spcBef>
      <a:buFont typeface="Arial" panose="020B0604020202020204" pitchFamily="34" charset="0"/>
      <a:buChar char="•"/>
      <a:defRPr sz="1050" b="0" i="0" kern="1200">
        <a:solidFill>
          <a:srgbClr val="000000"/>
        </a:solidFill>
        <a:latin typeface="Oracle Sans" panose="020B0503020204020204" pitchFamily="34" charset="0"/>
        <a:ea typeface="+mn-ea"/>
        <a:cs typeface="+mn-cs"/>
      </a:defRPr>
    </a:lvl2pPr>
    <a:lvl3pPr marL="400050" indent="-114300" algn="l" defTabSz="914400" rtl="0" eaLnBrk="1" latinLnBrk="0" hangingPunct="1">
      <a:spcBef>
        <a:spcPts val="600"/>
      </a:spcBef>
      <a:buFont typeface="Arial" panose="020B0604020202020204" pitchFamily="34" charset="0"/>
      <a:buChar char="–"/>
      <a:defRPr sz="900" b="0" i="0" kern="1200">
        <a:solidFill>
          <a:srgbClr val="000000"/>
        </a:solidFill>
        <a:latin typeface="Oracle Sans" panose="020B0503020204020204" pitchFamily="34" charset="0"/>
        <a:ea typeface="+mn-ea"/>
        <a:cs typeface="+mn-cs"/>
      </a:defRPr>
    </a:lvl3pPr>
    <a:lvl4pPr marL="571500" indent="-114300" algn="l" defTabSz="914400" rtl="0" eaLnBrk="1" latinLnBrk="0" hangingPunct="1">
      <a:spcBef>
        <a:spcPts val="600"/>
      </a:spcBef>
      <a:buFont typeface="Arial" panose="020B0604020202020204" pitchFamily="34" charset="0"/>
      <a:buChar char="•"/>
      <a:defRPr sz="900" b="0" i="0" kern="1200">
        <a:solidFill>
          <a:srgbClr val="000000"/>
        </a:solidFill>
        <a:latin typeface="Oracle Sans" panose="020B0503020204020204" pitchFamily="34" charset="0"/>
        <a:ea typeface="+mn-ea"/>
        <a:cs typeface="+mn-cs"/>
      </a:defRPr>
    </a:lvl4pPr>
    <a:lvl5pPr marL="742950" indent="-114300" algn="l" defTabSz="914400" rtl="0" eaLnBrk="1" latinLnBrk="0" hangingPunct="1">
      <a:spcBef>
        <a:spcPts val="600"/>
      </a:spcBef>
      <a:buFont typeface="Arial" panose="020B0604020202020204" pitchFamily="34" charset="0"/>
      <a:buChar char="–"/>
      <a:defRPr sz="800" b="0" i="0" kern="1200">
        <a:solidFill>
          <a:srgbClr val="000000"/>
        </a:solidFill>
        <a:latin typeface="Oracle Sans" panose="020B05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2531729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br>
              <a:rPr lang="en-US" dirty="0"/>
            </a:br>
            <a:endParaRPr lang="en-US" baseline="0" dirty="0"/>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12</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3850426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13</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1617958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14</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45569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br>
              <a:rPr lang="en-US" dirty="0"/>
            </a:br>
            <a:endParaRPr lang="en-US" baseline="0" dirty="0"/>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15</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1832697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br>
              <a:rPr lang="en-US" dirty="0"/>
            </a:br>
            <a:endParaRPr lang="en-US" baseline="0" dirty="0"/>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16</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1264750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br>
              <a:rPr lang="en-US" dirty="0"/>
            </a:br>
            <a:endParaRPr lang="en-US" baseline="0" dirty="0"/>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17</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732743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18</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1443232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8595B"/>
                </a:solidFill>
                <a:effectLst/>
                <a:uLnTx/>
                <a:uFillTx/>
                <a:latin typeface="Oracle Sans" panose="020B0503020204020204" pitchFamily="34" charset="0"/>
                <a:ea typeface="+mn-ea"/>
                <a:cs typeface="Arial"/>
              </a:rPr>
              <a:pPr marL="0" marR="0" lvl="0" indent="0" algn="r" defTabSz="914400" rtl="0" eaLnBrk="1" fontAlgn="auto" latinLnBrk="0" hangingPunct="1">
                <a:lnSpc>
                  <a:spcPct val="100000"/>
                </a:lnSpc>
                <a:spcBef>
                  <a:spcPct val="0"/>
                </a:spcBef>
                <a:spcAft>
                  <a:spcPct val="0"/>
                </a:spcAft>
                <a:buClrTx/>
                <a:buSzTx/>
                <a:buFontTx/>
                <a:buNone/>
                <a:tabLst/>
                <a:defRPr/>
              </a:pPr>
              <a:t>19</a:t>
            </a:fld>
            <a:endParaRPr kumimoji="0" lang="uk-UA" sz="1200" b="0" i="0" u="none" strike="noStrike" kern="1200" cap="none" spc="0" normalizeH="0" baseline="0" noProof="0">
              <a:ln>
                <a:noFill/>
              </a:ln>
              <a:solidFill>
                <a:srgbClr val="58595B"/>
              </a:solidFill>
              <a:effectLst/>
              <a:uLnTx/>
              <a:uFillTx/>
              <a:latin typeface="Oracle Sans" panose="020B0503020204020204" pitchFamily="34" charset="0"/>
              <a:ea typeface="+mn-ea"/>
              <a:cs typeface="Arial"/>
            </a:endParaRPr>
          </a:p>
        </p:txBody>
      </p:sp>
    </p:spTree>
    <p:extLst>
      <p:ext uri="{BB962C8B-B14F-4D97-AF65-F5344CB8AC3E}">
        <p14:creationId xmlns:p14="http://schemas.microsoft.com/office/powerpoint/2010/main" val="1529005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br>
              <a:rPr lang="en-US" dirty="0"/>
            </a:br>
            <a:endParaRPr lang="en-US" baseline="0" dirty="0"/>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8595B"/>
                </a:solidFill>
                <a:effectLst/>
                <a:uLnTx/>
                <a:uFillTx/>
                <a:latin typeface="Oracle Sans" panose="020B0503020204020204" pitchFamily="34" charset="0"/>
                <a:ea typeface="+mn-ea"/>
                <a:cs typeface="Arial"/>
              </a:rPr>
              <a:pPr marL="0" marR="0" lvl="0" indent="0" algn="r" defTabSz="914400" rtl="0" eaLnBrk="1" fontAlgn="auto" latinLnBrk="0" hangingPunct="1">
                <a:lnSpc>
                  <a:spcPct val="100000"/>
                </a:lnSpc>
                <a:spcBef>
                  <a:spcPct val="0"/>
                </a:spcBef>
                <a:spcAft>
                  <a:spcPct val="0"/>
                </a:spcAft>
                <a:buClrTx/>
                <a:buSzTx/>
                <a:buFontTx/>
                <a:buNone/>
                <a:tabLst/>
                <a:defRPr/>
              </a:pPr>
              <a:t>20</a:t>
            </a:fld>
            <a:endParaRPr kumimoji="0" lang="uk-UA" sz="1200" b="0" i="0" u="none" strike="noStrike" kern="1200" cap="none" spc="0" normalizeH="0" baseline="0" noProof="0">
              <a:ln>
                <a:noFill/>
              </a:ln>
              <a:solidFill>
                <a:srgbClr val="58595B"/>
              </a:solidFill>
              <a:effectLst/>
              <a:uLnTx/>
              <a:uFillTx/>
              <a:latin typeface="Oracle Sans" panose="020B0503020204020204" pitchFamily="34" charset="0"/>
              <a:ea typeface="+mn-ea"/>
              <a:cs typeface="Arial"/>
            </a:endParaRPr>
          </a:p>
        </p:txBody>
      </p:sp>
    </p:spTree>
    <p:extLst>
      <p:ext uri="{BB962C8B-B14F-4D97-AF65-F5344CB8AC3E}">
        <p14:creationId xmlns:p14="http://schemas.microsoft.com/office/powerpoint/2010/main" val="1960939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21</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395052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4</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845194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s-CO" dirty="0"/>
              <a:t>Aunque esto puede parecer una mecánica transaccional básica, la diferencia en el entorno de microservicios es que no usa una confirmación XA de dos fases y, por lo tanto, no usa bloqueos distribuidos. En un entorno de microservicios con latencia potencial en la red, fallas del servicio durante la fase de comunicación o retrasos en las actividades de ejecución prolongada, una aplicación no debería tener bloqueos en los servicios. En cambio, el patrón que se utiliza se llama patrón de saga, que en lugar de definir confirmaciones y reversiones, permite que cada servicio realice su propia transacción local y publique un evento. Los otros servicios escuchan ese evento y realizan la siguiente transacción local.</a:t>
            </a:r>
          </a:p>
          <a:p>
            <a:endParaRPr lang="es-CO" dirty="0"/>
          </a:p>
          <a:p>
            <a:r>
              <a:rPr lang="es-CO" dirty="0"/>
              <a:t>En esta arquitectura, hay un servicio de interfaz que imita algunas solicitudes de aplicaciones móviles para realizar pedidos. El servicio de interfaz se está comunicando con el servicio de pedidos para realizar un pedido. Luego, el servicio de pedidos inserta el pedido en la base de datos de pedidos y, al mismo tiempo, envía un mensaje que describe ese pedido. Este enfoque se denomina patrón de origen de eventos, que debido a su naturaleza desacoplada sin bloqueo se utiliza de forma destacada en microservicios. El patrón de origen de eventos implica el envío de un mensaje de evento para cada trabajo o cualquier manipulación de datos que se haya realizado. En este ejemplo, mientras el pedido se insertaba en la base de datos de pedidos, también se creaba un mensaje de evento en la Cola avanzada de la base de datos de Oracle.</a:t>
            </a:r>
            <a:br>
              <a:rPr lang="en-US" dirty="0"/>
            </a:br>
            <a:endParaRPr lang="en-US" baseline="0" dirty="0"/>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22</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4091943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s-CO" dirty="0"/>
              <a:t>Aunque esto puede parecer una mecánica transaccional básica, la diferencia en el entorno de microservicios es que no usa una confirmación XA de dos fases y, por lo tanto, no usa bloqueos distribuidos. En un entorno de microservicios con latencia potencial en la red, fallas del servicio durante la fase de comunicación o retrasos en las actividades de ejecución prolongada, una aplicación no debería tener bloqueos en los servicios. En cambio, el patrón que se utiliza se llama patrón de saga, que en lugar de definir confirmaciones y reversiones, permite que cada servicio realice su propia transacción local y publique un evento. Los otros servicios escuchan ese evento y realizan la siguiente transacción local.</a:t>
            </a:r>
          </a:p>
          <a:p>
            <a:endParaRPr lang="es-CO" dirty="0"/>
          </a:p>
          <a:p>
            <a:r>
              <a:rPr lang="es-CO" dirty="0"/>
              <a:t>En esta arquitectura, hay un servicio de interfaz que imita algunas solicitudes de aplicaciones móviles para realizar pedidos. El servicio de interfaz se está comunicando con el servicio de pedidos para realizar un pedido. Luego, el servicio de pedidos inserta el pedido en la base de datos de pedidos y, al mismo tiempo, envía un mensaje que describe ese pedido. Este enfoque se denomina patrón de origen de eventos, que debido a su naturaleza desacoplada sin bloqueo se utiliza de forma destacada en microservicios. El patrón de origen de eventos implica el envío de un mensaje de evento para cada trabajo o cualquier manipulación de datos que se haya realizado. En este ejemplo, mientras el pedido se insertaba en la base de datos de pedidos, también se creaba un mensaje de evento en la Cola avanzada de la base de datos de Oracle.</a:t>
            </a:r>
            <a:br>
              <a:rPr lang="en-US" dirty="0"/>
            </a:br>
            <a:endParaRPr lang="en-US" baseline="0" dirty="0"/>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23</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845414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s-CO" dirty="0"/>
              <a:t>Aunque esto puede parecer una mecánica transaccional básica, la diferencia en el entorno de microservicios es que no usa una confirmación XA de dos fases y, por lo tanto, no usa bloqueos distribuidos. En un entorno de microservicios con latencia potencial en la red, fallas del servicio durante la fase de comunicación o retrasos en las actividades de ejecución prolongada, una aplicación no debería tener bloqueos en los servicios. En cambio, el patrón que se utiliza se llama patrón de saga, que en lugar de definir confirmaciones y reversiones, permite que cada servicio realice su propia transacción local y publique un evento. Los otros servicios escuchan ese evento y realizan la siguiente transacción local.</a:t>
            </a:r>
          </a:p>
          <a:p>
            <a:endParaRPr lang="es-CO" dirty="0"/>
          </a:p>
          <a:p>
            <a:r>
              <a:rPr lang="es-CO" dirty="0"/>
              <a:t>En esta arquitectura, hay un servicio de interfaz que imita algunas solicitudes de aplicaciones móviles para realizar pedidos. El servicio de interfaz se está comunicando con el servicio de pedidos para realizar un pedido. Luego, el servicio de pedidos inserta el pedido en la base de datos de pedidos y, al mismo tiempo, envía un mensaje que describe ese pedido. Este enfoque se denomina patrón de origen de eventos, que debido a su naturaleza desacoplada sin bloqueo se utiliza de forma destacada en microservicios. El patrón de origen de eventos implica el envío de un mensaje de evento para cada trabajo o cualquier manipulación de datos que se haya realizado. En este ejemplo, mientras el pedido se insertaba en la base de datos de pedidos, también se creaba un mensaje de evento en la Cola avanzada de la base de datos de Oracle.</a:t>
            </a:r>
            <a:br>
              <a:rPr lang="en-US" dirty="0"/>
            </a:br>
            <a:endParaRPr lang="en-US" baseline="0" dirty="0"/>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24</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2401928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s-CO" dirty="0"/>
              <a:t>Aunque esto puede parecer una mecánica transaccional básica, la diferencia en el entorno de microservicios es que no usa una confirmación XA de dos fases y, por lo tanto, no usa bloqueos distribuidos. En un entorno de microservicios con latencia potencial en la red, fallas del servicio durante la fase de comunicación o retrasos en las actividades de ejecución prolongada, una aplicación no debería tener bloqueos en los servicios. En cambio, el patrón que se utiliza se llama patrón de saga, que en lugar de definir confirmaciones y reversiones, permite que cada servicio realice su propia transacción local y publique un evento. Los otros servicios escuchan ese evento y realizan la siguiente transacción local.</a:t>
            </a:r>
          </a:p>
          <a:p>
            <a:endParaRPr lang="es-CO" dirty="0"/>
          </a:p>
          <a:p>
            <a:r>
              <a:rPr lang="es-CO" dirty="0"/>
              <a:t>En esta arquitectura, hay un servicio de interfaz que imita algunas solicitudes de aplicaciones móviles para realizar pedidos. El servicio de interfaz se está comunicando con el servicio de pedidos para realizar un pedido. Luego, el servicio de pedidos inserta el pedido en la base de datos de pedidos y, al mismo tiempo, envía un mensaje que describe ese pedido. Este enfoque se denomina patrón de origen de eventos, que debido a su naturaleza desacoplada sin bloqueo se utiliza de forma destacada en microservicios. El patrón de origen de eventos implica el envío de un mensaje de evento para cada trabajo o cualquier manipulación de datos que se haya realizado. En este ejemplo, mientras el pedido se insertaba en la base de datos de pedidos, también se creaba un mensaje de evento en la Cola avanzada de la base de datos de Oracle.</a:t>
            </a:r>
            <a:br>
              <a:rPr lang="en-US" dirty="0"/>
            </a:br>
            <a:endParaRPr lang="en-US" baseline="0" dirty="0"/>
          </a:p>
          <a:p>
            <a:pPr marL="0" indent="0">
              <a:buFont typeface="Arial"/>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25</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3990857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5</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2388254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6</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3674871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7</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429043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8</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2771219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9</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2347994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10</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115208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a:solidFill>
                  <a:srgbClr val="000000"/>
                </a:solidFill>
                <a:effectLst/>
                <a:ea typeface="+mn-ea"/>
                <a:cs typeface="+mn-cs"/>
              </a:rPr>
              <a:t>So what do you need from the cloud </a:t>
            </a:r>
          </a:p>
          <a:p>
            <a:r>
              <a:rPr lang="en-US" sz="1100" kern="1200">
                <a:solidFill>
                  <a:srgbClr val="000000"/>
                </a:solidFill>
                <a:effectLst/>
                <a:ea typeface="+mn-ea"/>
                <a:cs typeface="+mn-cs"/>
              </a:rPr>
              <a:t>Well scalable, available, always on demand … this is table stakes</a:t>
            </a:r>
          </a:p>
          <a:p>
            <a:r>
              <a:rPr lang="en-US" sz="1100" kern="1200">
                <a:solidFill>
                  <a:srgbClr val="000000"/>
                </a:solidFill>
                <a:effectLst/>
                <a:ea typeface="+mn-ea"/>
                <a:cs typeface="+mn-cs"/>
              </a:rPr>
              <a:t>But for the critical enterprise applications you need no compromise security, performance guarantees … remember you want to offer the same of better SLA’s to your business</a:t>
            </a:r>
          </a:p>
          <a:p>
            <a:br>
              <a:rPr lang="en-US"/>
            </a:br>
            <a:endParaRPr lang="en-US" baseline="0"/>
          </a:p>
          <a:p>
            <a:pPr marL="0" indent="0">
              <a:buFont typeface="Arial"/>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uk-UA" sz="1200" u="none" strike="noStrike" kern="1200" cap="none" spc="0" normalizeH="0" baseline="0" noProof="0" smtClean="0">
                <a:ln>
                  <a:noFill/>
                </a:ln>
                <a:solidFill>
                  <a:srgbClr val="58595B"/>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11</a:t>
            </a:fld>
            <a:endParaRPr kumimoji="0" lang="uk-UA" sz="1200" u="none" strike="noStrike" kern="1200" cap="none" spc="0" normalizeH="0" baseline="0" noProof="0">
              <a:ln>
                <a:noFill/>
              </a:ln>
              <a:solidFill>
                <a:srgbClr val="58595B"/>
              </a:solidFill>
              <a:effectLst/>
              <a:uLnTx/>
              <a:uFillTx/>
              <a:ea typeface="+mn-ea"/>
              <a:cs typeface="+mn-cs"/>
            </a:endParaRPr>
          </a:p>
        </p:txBody>
      </p:sp>
    </p:spTree>
    <p:extLst>
      <p:ext uri="{BB962C8B-B14F-4D97-AF65-F5344CB8AC3E}">
        <p14:creationId xmlns:p14="http://schemas.microsoft.com/office/powerpoint/2010/main" val="1021463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jpe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24.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bg>
      <p:bgPr>
        <a:solidFill>
          <a:schemeClr val="bg2"/>
        </a:solidFill>
        <a:effectLst/>
      </p:bgPr>
    </p:bg>
    <p:spTree>
      <p:nvGrpSpPr>
        <p:cNvPr id="1" name=""/>
        <p:cNvGrpSpPr/>
        <p:nvPr/>
      </p:nvGrpSpPr>
      <p:grpSpPr>
        <a:xfrm>
          <a:off x="0" y="0"/>
          <a:ext cx="0" cy="0"/>
          <a:chOff x="0" y="0"/>
          <a:chExt cx="0" cy="0"/>
        </a:xfrm>
      </p:grpSpPr>
      <p:pic>
        <p:nvPicPr>
          <p:cNvPr id="12" name="Picture 11" descr="A picture containing table&#10;&#10;Description automatically generated">
            <a:extLst>
              <a:ext uri="{FF2B5EF4-FFF2-40B4-BE49-F238E27FC236}">
                <a16:creationId xmlns:a16="http://schemas.microsoft.com/office/drawing/2014/main" id="{2C59E495-4E60-EA42-BFF7-E88FBC74632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64865"/>
          </a:xfrm>
          <a:prstGeom prst="rect">
            <a:avLst/>
          </a:prstGeom>
        </p:spPr>
      </p:pic>
      <p:pic>
        <p:nvPicPr>
          <p:cNvPr id="30" name="OTag">
            <a:extLst>
              <a:ext uri="{FF2B5EF4-FFF2-40B4-BE49-F238E27FC236}">
                <a16:creationId xmlns:a16="http://schemas.microsoft.com/office/drawing/2014/main" id="{EDF18AE6-A97A-EC4A-9347-1802C0689B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4" name="Text Field">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7765" y="4706393"/>
            <a:ext cx="5076648" cy="895181"/>
          </a:xfrm>
        </p:spPr>
        <p:txBody>
          <a:bodyPr>
            <a:noAutofit/>
          </a:bodyPr>
          <a:lstStyle>
            <a:lvl1pPr>
              <a:defRPr/>
            </a:lvl1pPr>
          </a:lstStyle>
          <a:p>
            <a:pPr lvl="0"/>
            <a:r>
              <a:rPr lang="en-US"/>
              <a:t>Presenter’s Title</a:t>
            </a:r>
          </a:p>
          <a:p>
            <a:pPr lvl="0"/>
            <a:r>
              <a:rPr lang="en-US"/>
              <a:t>Organization, Division or Business Unit</a:t>
            </a:r>
          </a:p>
          <a:p>
            <a:pPr lvl="0"/>
            <a:r>
              <a:rPr lang="en-US"/>
              <a:t>Month 00, 2019</a:t>
            </a:r>
          </a:p>
        </p:txBody>
      </p: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7765" y="4368800"/>
            <a:ext cx="5076648" cy="266291"/>
          </a:xfrm>
        </p:spPr>
        <p:txBody>
          <a:bodyPr>
            <a:noAutofit/>
          </a:bodyPr>
          <a:lstStyle>
            <a:lvl1pPr>
              <a:defRPr b="1"/>
            </a:lvl1pPr>
          </a:lstStyle>
          <a:p>
            <a:pPr lvl="0"/>
            <a:r>
              <a:rPr lang="en-US"/>
              <a:t>Name</a:t>
            </a:r>
          </a:p>
        </p:txBody>
      </p:sp>
      <p:cxnSp>
        <p:nvCxnSpPr>
          <p:cNvPr id="18" name="Accent Mark">
            <a:extLst>
              <a:ext uri="{FF2B5EF4-FFF2-40B4-BE49-F238E27FC236}">
                <a16:creationId xmlns:a16="http://schemas.microsoft.com/office/drawing/2014/main" id="{AA45C8D8-A5D7-DC46-8327-6FCBF03151F6}"/>
              </a:ext>
            </a:extLst>
          </p:cNvPr>
          <p:cNvCxnSpPr/>
          <p:nvPr userDrawn="1"/>
        </p:nvCxnSpPr>
        <p:spPr>
          <a:xfrm flipH="1">
            <a:off x="1017765" y="4114800"/>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7765" y="3519554"/>
            <a:ext cx="10156338" cy="341247"/>
          </a:xfrm>
          <a:prstGeom prst="rect">
            <a:avLst/>
          </a:prstGeom>
        </p:spPr>
        <p:txBody>
          <a:bodyPr>
            <a:noAutofit/>
          </a:bodyPr>
          <a:lstStyle>
            <a:lvl1pPr marL="0" marR="0" indent="0" algn="l" defTabSz="914126" rtl="0" eaLnBrk="1" fontAlgn="auto" latinLnBrk="0" hangingPunct="1">
              <a:lnSpc>
                <a:spcPct val="90000"/>
              </a:lnSpc>
              <a:spcBef>
                <a:spcPts val="1000"/>
              </a:spcBef>
              <a:spcAft>
                <a:spcPct val="0"/>
              </a:spcAft>
              <a:buClrTx/>
              <a:buSzTx/>
              <a:buFont typeface="Arial" panose="020B0604020202020204" pitchFamily="34" charset="0"/>
              <a:buNone/>
              <a:defRPr sz="2399" b="0">
                <a:solidFill>
                  <a:schemeClr val="accent5"/>
                </a:solidFill>
              </a:defRPr>
            </a:lvl1pPr>
          </a:lstStyle>
          <a:p>
            <a:pPr marL="0" marR="0" lvl="0" indent="0" algn="l" defTabSz="914126" rtl="0" eaLnBrk="1" fontAlgn="auto" latinLnBrk="0" hangingPunct="1">
              <a:lnSpc>
                <a:spcPct val="90000"/>
              </a:lnSpc>
              <a:spcBef>
                <a:spcPts val="1000"/>
              </a:spcBef>
              <a:spcAft>
                <a:spcPct val="0"/>
              </a:spcAft>
              <a:buClrTx/>
              <a:buSzTx/>
              <a:buFont typeface="Arial" panose="020B0604020202020204" pitchFamily="34" charset="0"/>
              <a:buNone/>
              <a:defRPr/>
            </a:pPr>
            <a:r>
              <a:rPr lang="en-US"/>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7765" y="2459230"/>
            <a:ext cx="10156338" cy="1025922"/>
          </a:xfrm>
        </p:spPr>
        <p:txBody>
          <a:bodyPr wrap="square" anchor="b">
            <a:noAutofit/>
          </a:bodyPr>
          <a:lstStyle>
            <a:lvl1pPr algn="l">
              <a:lnSpc>
                <a:spcPts val="3999"/>
              </a:lnSpc>
              <a:defRPr sz="3999" b="0">
                <a:latin typeface="Georgia" panose="02040502050405020303" pitchFamily="18" charset="0"/>
              </a:defRPr>
            </a:lvl1pPr>
          </a:lstStyle>
          <a:p>
            <a:r>
              <a:rPr lang="en-US"/>
              <a:t>Title goes here (up to two lines) </a:t>
            </a:r>
            <a:br>
              <a:rPr lang="en-US"/>
            </a:br>
            <a:r>
              <a:rPr lang="en-US"/>
              <a:t>Georgia Regular 40pt</a:t>
            </a:r>
          </a:p>
        </p:txBody>
      </p:sp>
      <p:pic>
        <p:nvPicPr>
          <p:cNvPr id="10" name="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03" y="1132368"/>
            <a:ext cx="1524496" cy="320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Light Title with two column ">
    <p:bg>
      <p:bgPr>
        <a:solidFill>
          <a:schemeClr val="bg2"/>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7895" y="783027"/>
            <a:ext cx="10197563" cy="844095"/>
          </a:xfrm>
        </p:spPr>
        <p:txBody>
          <a:bodyPr vert="horz" lIns="0" tIns="45720" rIns="0" bIns="45720" rtlCol="0" anchor="b">
            <a:noAutofit/>
          </a:bodyPr>
          <a:lstStyle>
            <a:lvl1pPr>
              <a:defRPr lang="en-US" sz="28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Two Content Layout</a:t>
            </a:r>
          </a:p>
        </p:txBody>
      </p:sp>
      <p:sp>
        <p:nvSpPr>
          <p:cNvPr id="27" name="Rectangle 26">
            <a:extLst>
              <a:ext uri="{FF2B5EF4-FFF2-40B4-BE49-F238E27FC236}">
                <a16:creationId xmlns:a16="http://schemas.microsoft.com/office/drawing/2014/main" id="{CAE5D2D5-96D0-7047-93E6-327A01072B11}"/>
              </a:ext>
            </a:extLst>
          </p:cNvPr>
          <p:cNvSpPr/>
          <p:nvPr/>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Text Placeholder 8">
            <a:extLst>
              <a:ext uri="{FF2B5EF4-FFF2-40B4-BE49-F238E27FC236}">
                <a16:creationId xmlns:a16="http://schemas.microsoft.com/office/drawing/2014/main" id="{EB3CB7CD-2E8A-45E3-805A-D2C11BF975ED}"/>
              </a:ext>
            </a:extLst>
          </p:cNvPr>
          <p:cNvSpPr>
            <a:spLocks noGrp="1"/>
          </p:cNvSpPr>
          <p:nvPr>
            <p:ph type="body" sz="quarter" idx="12" hasCustomPrompt="1"/>
          </p:nvPr>
        </p:nvSpPr>
        <p:spPr>
          <a:xfrm>
            <a:off x="768150" y="2189534"/>
            <a:ext cx="4990128" cy="4017963"/>
          </a:xfrm>
        </p:spPr>
        <p:txBody>
          <a:bodyPr lIns="0">
            <a:normAutofit/>
          </a:bodyPr>
          <a:lstStyle>
            <a:lvl1pPr marL="226945" indent="-226945">
              <a:lnSpc>
                <a:spcPct val="90000"/>
              </a:lnSpc>
              <a:spcBef>
                <a:spcPts val="1200"/>
              </a:spcBef>
              <a:buFont typeface="Arial" panose="020B0604020202020204" pitchFamily="34" charset="0"/>
              <a:buChar char="•"/>
              <a:defRPr sz="1799"/>
            </a:lvl1pPr>
            <a:lvl2pPr marL="0" indent="0">
              <a:lnSpc>
                <a:spcPct val="90000"/>
              </a:lnSpc>
              <a:spcBef>
                <a:spcPts val="1200"/>
              </a:spcBef>
              <a:buNone/>
              <a:defRPr sz="1799"/>
            </a:lvl2pPr>
            <a:lvl3pPr marL="285664" indent="-285664">
              <a:lnSpc>
                <a:spcPct val="90000"/>
              </a:lnSpc>
              <a:spcBef>
                <a:spcPts val="1200"/>
              </a:spcBef>
              <a:buFont typeface="Arial" panose="020B0604020202020204" pitchFamily="34" charset="0"/>
              <a:buChar char="•"/>
              <a:defRPr sz="1799" b="0">
                <a:solidFill>
                  <a:schemeClr val="tx1"/>
                </a:solidFill>
                <a:latin typeface="Oracle Sans Light" panose="020B0403020204020204" pitchFamily="34" charset="0"/>
                <a:cs typeface="Oracle Sans Light" panose="020B0403020204020204" pitchFamily="34" charset="0"/>
              </a:defRPr>
            </a:lvl3pPr>
            <a:lvl4pPr marL="0" indent="0">
              <a:lnSpc>
                <a:spcPct val="90000"/>
              </a:lnSpc>
              <a:spcBef>
                <a:spcPts val="1200"/>
              </a:spcBef>
              <a:buNone/>
              <a:defRPr sz="1799" b="1">
                <a:solidFill>
                  <a:schemeClr val="accent5"/>
                </a:solidFill>
                <a:latin typeface="Oracle Sans" panose="020B0503020204020204" pitchFamily="34" charset="0"/>
                <a:cs typeface="Oracle Sans" panose="020B0503020204020204" pitchFamily="34" charset="0"/>
              </a:defRPr>
            </a:lvl4pPr>
            <a:lvl5pPr marL="1658440" indent="-228531">
              <a:lnSpc>
                <a:spcPct val="90000"/>
              </a:lnSpc>
              <a:spcBef>
                <a:spcPts val="1200"/>
              </a:spcBef>
              <a:defRPr sz="1799"/>
            </a:lvl5pPr>
          </a:lstStyle>
          <a:p>
            <a:pPr lvl="0"/>
            <a:r>
              <a:rPr lang="en-US"/>
              <a:t>Left First level Bold 18 pt font</a:t>
            </a:r>
          </a:p>
          <a:p>
            <a:pPr lvl="1"/>
            <a:r>
              <a:rPr lang="en-US"/>
              <a:t>First indent Oracle Sans Light</a:t>
            </a:r>
          </a:p>
          <a:p>
            <a:pPr lvl="2"/>
            <a:r>
              <a:rPr lang="en-US"/>
              <a:t>Second indent Oracle Sans Light bullet</a:t>
            </a:r>
          </a:p>
          <a:p>
            <a:pPr lvl="3"/>
            <a:r>
              <a:rPr lang="en-US"/>
              <a:t>Third indent highlight</a:t>
            </a:r>
          </a:p>
        </p:txBody>
      </p:sp>
      <p:sp>
        <p:nvSpPr>
          <p:cNvPr id="18" name="Rectangle 17">
            <a:extLst>
              <a:ext uri="{FF2B5EF4-FFF2-40B4-BE49-F238E27FC236}">
                <a16:creationId xmlns:a16="http://schemas.microsoft.com/office/drawing/2014/main" id="{55D61B08-3498-4EF7-967D-CA85B6119AEA}"/>
              </a:ext>
            </a:extLst>
          </p:cNvPr>
          <p:cNvSpPr/>
          <p:nvPr/>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3" name="Rectangle 22">
            <a:extLst>
              <a:ext uri="{FF2B5EF4-FFF2-40B4-BE49-F238E27FC236}">
                <a16:creationId xmlns:a16="http://schemas.microsoft.com/office/drawing/2014/main" id="{37E05CB6-89DE-4A24-9AD2-DCEA187838E0}"/>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Footer Placeholder 1">
            <a:extLst>
              <a:ext uri="{FF2B5EF4-FFF2-40B4-BE49-F238E27FC236}">
                <a16:creationId xmlns:a16="http://schemas.microsoft.com/office/drawing/2014/main" id="{B37DD6A8-C37C-4040-BDFA-C3D1F8245161}"/>
              </a:ext>
            </a:extLst>
          </p:cNvPr>
          <p:cNvSpPr txBox="1"/>
          <p:nvPr userDrawn="1"/>
        </p:nvSpPr>
        <p:spPr>
          <a:xfrm>
            <a:off x="1056719" y="6406515"/>
            <a:ext cx="4401105"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latin typeface="Oracle Sans"/>
              </a:rPr>
              <a:t>Copyright © 2019, Oracle y/o sus filiales. Todos los derechos reservados.</a:t>
            </a:r>
          </a:p>
        </p:txBody>
      </p:sp>
      <p:sp>
        <p:nvSpPr>
          <p:cNvPr id="29" name="Slide Number Placeholder 3">
            <a:extLst>
              <a:ext uri="{FF2B5EF4-FFF2-40B4-BE49-F238E27FC236}">
                <a16:creationId xmlns:a16="http://schemas.microsoft.com/office/drawing/2014/main" id="{2E666756-702F-0A4F-8D07-B22DAAE54BD7}"/>
              </a:ext>
            </a:extLst>
          </p:cNvPr>
          <p:cNvSpPr txBox="1"/>
          <p:nvPr userDrawn="1"/>
        </p:nvSpPr>
        <p:spPr>
          <a:xfrm>
            <a:off x="672672" y="6406514"/>
            <a:ext cx="384048"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latin typeface="Oracle Sans"/>
              </a:rPr>
              <a:t>‹#›</a:t>
            </a:fld>
            <a:endParaRPr lang="es-ES">
              <a:latin typeface="Oracle Sans"/>
            </a:endParaRPr>
          </a:p>
        </p:txBody>
      </p:sp>
      <p:pic>
        <p:nvPicPr>
          <p:cNvPr id="15" name="Picture 1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35533" y="4508412"/>
            <a:ext cx="5853293" cy="2341927"/>
          </a:xfrm>
          <a:prstGeom prst="rect">
            <a:avLst/>
          </a:prstGeom>
        </p:spPr>
      </p:pic>
      <p:pic>
        <p:nvPicPr>
          <p:cNvPr id="17" name="Picture 16">
            <a:extLst>
              <a:ext uri="{FF2B5EF4-FFF2-40B4-BE49-F238E27FC236}">
                <a16:creationId xmlns:a16="http://schemas.microsoft.com/office/drawing/2014/main" id="{3AA20393-2FE1-4111-95E6-C1CD1B0EEFA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88825" cy="254000"/>
          </a:xfrm>
          <a:prstGeom prst="rect">
            <a:avLst/>
          </a:prstGeom>
        </p:spPr>
      </p:pic>
      <p:pic>
        <p:nvPicPr>
          <p:cNvPr id="20" name="Picture 19">
            <a:extLst>
              <a:ext uri="{FF2B5EF4-FFF2-40B4-BE49-F238E27FC236}">
                <a16:creationId xmlns:a16="http://schemas.microsoft.com/office/drawing/2014/main" id="{B44E9952-3212-4343-AEB3-974CA4358FD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93379" y="6356350"/>
            <a:ext cx="502920" cy="502920"/>
          </a:xfrm>
          <a:prstGeom prst="rect">
            <a:avLst/>
          </a:prstGeom>
        </p:spPr>
      </p:pic>
    </p:spTree>
    <p:extLst>
      <p:ext uri="{BB962C8B-B14F-4D97-AF65-F5344CB8AC3E}">
        <p14:creationId xmlns:p14="http://schemas.microsoft.com/office/powerpoint/2010/main" val="19512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4_OCI Section Divider 2">
    <p:bg>
      <p:bgPr>
        <a:solidFill>
          <a:schemeClr val="bg2">
            <a:alpha val="92941"/>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3B3AF8-8558-A44D-A8D2-B838287C72A1}"/>
              </a:ext>
            </a:extLst>
          </p:cNvPr>
          <p:cNvSpPr/>
          <p:nvPr userDrawn="1"/>
        </p:nvSpPr>
        <p:spPr>
          <a:xfrm>
            <a:off x="0" y="254000"/>
            <a:ext cx="12188825" cy="6604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7896" y="3200399"/>
            <a:ext cx="5790067" cy="2786063"/>
          </a:xfrm>
        </p:spPr>
        <p:txBody>
          <a:bodyPr lIns="0" rIns="0">
            <a:normAutofit/>
          </a:bodyPr>
          <a:lstStyle>
            <a:lvl1pPr marL="0" indent="0">
              <a:lnSpc>
                <a:spcPct val="100000"/>
              </a:lnSpc>
              <a:spcBef>
                <a:spcPct val="0"/>
              </a:spcBef>
              <a:buNone/>
              <a:defRPr sz="1999"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a:t>Lorem ipsum dolor sit amet, consectetur ….</a:t>
            </a:r>
          </a:p>
        </p:txBody>
      </p:sp>
      <p:sp>
        <p:nvSpPr>
          <p:cNvPr id="15" name="Footer Placeholder 1">
            <a:extLst>
              <a:ext uri="{FF2B5EF4-FFF2-40B4-BE49-F238E27FC236}">
                <a16:creationId xmlns:a16="http://schemas.microsoft.com/office/drawing/2014/main" id="{C5130C9B-9CB3-0A4F-977F-E9ECE8DDD6EB}"/>
              </a:ext>
            </a:extLst>
          </p:cNvPr>
          <p:cNvSpPr txBox="1"/>
          <p:nvPr userDrawn="1"/>
        </p:nvSpPr>
        <p:spPr>
          <a:xfrm>
            <a:off x="1056720" y="6406515"/>
            <a:ext cx="439158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latin typeface="Oracle Sans"/>
              </a:rPr>
              <a:t>Copyright © 2019, Oracle y/o sus filiales. Todos los derechos reservados.</a:t>
            </a:r>
          </a:p>
        </p:txBody>
      </p:sp>
      <p:sp>
        <p:nvSpPr>
          <p:cNvPr id="16" name="Slide Number Placeholder 3">
            <a:extLst>
              <a:ext uri="{FF2B5EF4-FFF2-40B4-BE49-F238E27FC236}">
                <a16:creationId xmlns:a16="http://schemas.microsoft.com/office/drawing/2014/main" id="{3DD10B66-257E-B349-A339-BBB773610E25}"/>
              </a:ext>
            </a:extLst>
          </p:cNvPr>
          <p:cNvSpPr txBox="1"/>
          <p:nvPr userDrawn="1"/>
        </p:nvSpPr>
        <p:spPr>
          <a:xfrm>
            <a:off x="672672" y="6406514"/>
            <a:ext cx="384048"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latin typeface="Oracle Sans"/>
              </a:rPr>
              <a:t>‹#›</a:t>
            </a:fld>
            <a:endParaRPr lang="es-ES">
              <a:latin typeface="Oracle Sans"/>
            </a:endParaRPr>
          </a:p>
        </p:txBody>
      </p:sp>
      <p:pic>
        <p:nvPicPr>
          <p:cNvPr id="11" name="Picture 10"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r="29573" b="25625"/>
          <a:stretch>
            <a:fillRect/>
          </a:stretch>
        </p:blipFill>
        <p:spPr>
          <a:xfrm>
            <a:off x="7186613" y="4843499"/>
            <a:ext cx="5002213" cy="2014502"/>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107B9076-F074-8644-B3B6-7DFAA411E730}"/>
              </a:ext>
            </a:extLst>
          </p:cNvPr>
          <p:cNvPicPr>
            <a:picLocks noChangeAspect="1"/>
          </p:cNvPicPr>
          <p:nvPr userDrawn="1"/>
        </p:nvPicPr>
        <p:blipFill>
          <a:blip r:embed="rId3">
            <a:alphaModFix amt="4000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08785" y="2140826"/>
            <a:ext cx="3298356" cy="1229473"/>
          </a:xfrm>
          <a:prstGeom prst="rect">
            <a:avLst/>
          </a:prstGeom>
        </p:spPr>
      </p:pic>
      <p:pic>
        <p:nvPicPr>
          <p:cNvPr id="17" name="Graphic 6">
            <a:extLst>
              <a:ext uri="{FF2B5EF4-FFF2-40B4-BE49-F238E27FC236}">
                <a16:creationId xmlns:a16="http://schemas.microsoft.com/office/drawing/2014/main" id="{7C8CE3EE-F592-2C4A-823C-6AB47157104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167" y="857070"/>
            <a:ext cx="3363139" cy="997731"/>
          </a:xfrm>
          <a:prstGeom prst="rect">
            <a:avLst/>
          </a:prstGeom>
        </p:spPr>
      </p:pic>
      <p:pic>
        <p:nvPicPr>
          <p:cNvPr id="18" name="Picture 17">
            <a:extLst>
              <a:ext uri="{FF2B5EF4-FFF2-40B4-BE49-F238E27FC236}">
                <a16:creationId xmlns:a16="http://schemas.microsoft.com/office/drawing/2014/main" id="{00AF4962-5E0F-0948-A1E3-08E8C3D2D12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93379" y="6356350"/>
            <a:ext cx="502920" cy="502920"/>
          </a:xfrm>
          <a:prstGeom prst="rect">
            <a:avLst/>
          </a:prstGeom>
        </p:spPr>
      </p:pic>
      <p:pic>
        <p:nvPicPr>
          <p:cNvPr id="19" name="Picture 18">
            <a:extLst>
              <a:ext uri="{FF2B5EF4-FFF2-40B4-BE49-F238E27FC236}">
                <a16:creationId xmlns:a16="http://schemas.microsoft.com/office/drawing/2014/main" id="{D80E6547-E553-8B4C-B613-A55206049B2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Tree>
    <p:extLst>
      <p:ext uri="{BB962C8B-B14F-4D97-AF65-F5344CB8AC3E}">
        <p14:creationId xmlns:p14="http://schemas.microsoft.com/office/powerpoint/2010/main" val="29192423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Cover Oracle Logo">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4417" y="3138723"/>
            <a:ext cx="4419993" cy="580554"/>
          </a:xfrm>
          <a:prstGeom prst="rect">
            <a:avLst/>
          </a:prstGeom>
        </p:spPr>
      </p:pic>
    </p:spTree>
    <p:extLst>
      <p:ext uri="{BB962C8B-B14F-4D97-AF65-F5344CB8AC3E}">
        <p14:creationId xmlns:p14="http://schemas.microsoft.com/office/powerpoint/2010/main" val="136010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88825"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337" y="3892527"/>
            <a:ext cx="10070678" cy="1830180"/>
          </a:xfrm>
        </p:spPr>
        <p:txBody>
          <a:bodyPr lIns="0" rIns="0">
            <a:noAutofit/>
          </a:bodyPr>
          <a:lstStyle>
            <a:lvl1pPr marL="0" indent="0">
              <a:lnSpc>
                <a:spcPts val="1400"/>
              </a:lnSpc>
              <a:buFont typeface="+mj-lt"/>
              <a:buNone/>
              <a:defRPr sz="1600" b="0" i="0">
                <a:solidFill>
                  <a:schemeClr val="accent6"/>
                </a:solidFill>
                <a:latin typeface="Oracle Sans" panose="020B0503020204020204" pitchFamily="34" charset="0"/>
                <a:cs typeface="Oracle Sans" panose="020B0503020204020204" pitchFamily="34" charset="0"/>
              </a:defRPr>
            </a:lvl1pPr>
            <a:lvl5pPr>
              <a:defRPr/>
            </a:lvl5pPr>
          </a:lstStyle>
          <a:p>
            <a:pPr lvl="0"/>
            <a:r>
              <a:rPr lang="en-US" dirty="0"/>
              <a:t>Presenter’s name</a:t>
            </a:r>
          </a:p>
          <a:p>
            <a:pPr lvl="0"/>
            <a:r>
              <a:rPr lang="en-US" dirty="0"/>
              <a:t>Title</a:t>
            </a:r>
          </a:p>
          <a:p>
            <a:pPr lvl="0"/>
            <a:r>
              <a:rPr lang="en-US" dirty="0"/>
              <a:t>Division/business unit/organization</a:t>
            </a:r>
          </a:p>
          <a:p>
            <a:pPr lvl="0"/>
            <a:r>
              <a:rPr lang="en-US" dirty="0"/>
              <a:t>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294" y="2205895"/>
            <a:ext cx="10073720" cy="909981"/>
          </a:xfrm>
        </p:spPr>
        <p:txBody>
          <a:bodyPr anchor="b" anchorCtr="0"/>
          <a:lstStyle/>
          <a:p>
            <a:r>
              <a:rPr lang="en-US" dirty="0"/>
              <a:t>Click to edit Master title style</a:t>
            </a:r>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294" y="3214301"/>
            <a:ext cx="10073720" cy="416073"/>
          </a:xfrm>
        </p:spPr>
        <p:txBody>
          <a:bodyPr wrap="none" lIns="0">
            <a:noAutofit/>
          </a:bodyPr>
          <a:lstStyle>
            <a:lvl1pPr marL="0" indent="0">
              <a:spcBef>
                <a:spcPts val="0"/>
              </a:spcBef>
              <a:buNone/>
              <a:defRPr sz="2399" b="1" i="0">
                <a:solidFill>
                  <a:schemeClr val="accent6"/>
                </a:solidFill>
                <a:latin typeface="Oracle Sans" panose="020B0503020204020204" pitchFamily="34" charset="0"/>
                <a:cs typeface="Oracle Sans" panose="020B0503020204020204" pitchFamily="34" charset="0"/>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3"/>
          <a:stretch>
            <a:fillRect/>
          </a:stretch>
        </p:blipFill>
        <p:spPr>
          <a:xfrm>
            <a:off x="11434219" y="6356350"/>
            <a:ext cx="501519"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a:xfrm>
            <a:off x="837982" y="6486173"/>
            <a:ext cx="4113728" cy="365125"/>
          </a:xfrm>
        </p:spPr>
        <p:txBody>
          <a:bodyPr/>
          <a:lstStyle>
            <a:lvl1pPr>
              <a:defRPr>
                <a:solidFill>
                  <a:schemeClr val="bg1"/>
                </a:solidFill>
              </a:defRPr>
            </a:lvl1pPr>
          </a:lstStyle>
          <a:p>
            <a:r>
              <a:rPr lang="en-US" sz="800" dirty="0"/>
              <a:t>Copyright © 2020 Oracle and/or its affiliates</a:t>
            </a:r>
            <a:r>
              <a:rPr lang="en-US" dirty="0"/>
              <a:t>.</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a:xfrm>
            <a:off x="451640" y="6486173"/>
            <a:ext cx="386342" cy="365125"/>
          </a:xfrm>
        </p:spPr>
        <p:txBody>
          <a:bodyPr/>
          <a:lstStyle>
            <a:lvl1pPr>
              <a:defRPr sz="800">
                <a:solidFill>
                  <a:schemeClr val="bg1"/>
                </a:solidFill>
              </a:defRPr>
            </a:lvl1pPr>
          </a:lstStyle>
          <a:p>
            <a:fld id="{7C371504-33D9-B044-8C50-620C44A06CB1}" type="slidenum">
              <a:rPr lang="en-US" smtClean="0"/>
              <a:pPr/>
              <a:t>‹#›</a:t>
            </a:fld>
            <a:endParaRPr lang="en-US" dirty="0"/>
          </a:p>
        </p:txBody>
      </p:sp>
      <p:pic>
        <p:nvPicPr>
          <p:cNvPr id="11" name="Graphic 10">
            <a:extLst>
              <a:ext uri="{FF2B5EF4-FFF2-40B4-BE49-F238E27FC236}">
                <a16:creationId xmlns:a16="http://schemas.microsoft.com/office/drawing/2014/main" id="{8D469A9B-34B8-BE4B-BD0E-ADB49C07544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4901" y="894320"/>
            <a:ext cx="2388696" cy="708831"/>
          </a:xfrm>
          <a:prstGeom prst="rect">
            <a:avLst/>
          </a:prstGeom>
        </p:spPr>
      </p:pic>
    </p:spTree>
    <p:extLst>
      <p:ext uri="{BB962C8B-B14F-4D97-AF65-F5344CB8AC3E}">
        <p14:creationId xmlns:p14="http://schemas.microsoft.com/office/powerpoint/2010/main" val="232838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1_Light Title and no bullet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335532" y="4516074"/>
            <a:ext cx="5853293"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88825"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7896" y="783027"/>
            <a:ext cx="9885259" cy="844095"/>
          </a:xfrm>
        </p:spPr>
        <p:txBody>
          <a:bodyPr vert="horz" lIns="0" tIns="45720" rIns="0" bIns="45720" rtlCol="0" anchor="b">
            <a:noAutofit/>
          </a:bodyPr>
          <a:lstStyle>
            <a:lvl1pPr>
              <a:defRPr lang="en-US" sz="27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Type headline here </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7895" y="2288559"/>
            <a:ext cx="9885260" cy="3360372"/>
          </a:xfrm>
        </p:spPr>
        <p:txBody>
          <a:bodyPr lIns="0" rIns="0">
            <a:noAutofit/>
          </a:bodyPr>
          <a:lstStyle>
            <a:lvl1pPr marL="0" indent="0">
              <a:lnSpc>
                <a:spcPct val="100000"/>
              </a:lnSpc>
              <a:spcBef>
                <a:spcPts val="0"/>
              </a:spcBef>
              <a:buNone/>
              <a:defRPr sz="1799"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12" name="Footer Placeholder 4">
            <a:extLst>
              <a:ext uri="{FF2B5EF4-FFF2-40B4-BE49-F238E27FC236}">
                <a16:creationId xmlns:a16="http://schemas.microsoft.com/office/drawing/2014/main" id="{2066A34B-2A0E-5E43-89FD-DC23812639E8}"/>
              </a:ext>
            </a:extLst>
          </p:cNvPr>
          <p:cNvSpPr>
            <a:spLocks noGrp="1"/>
          </p:cNvSpPr>
          <p:nvPr>
            <p:ph type="ftr" sz="quarter" idx="3"/>
          </p:nvPr>
        </p:nvSpPr>
        <p:spPr>
          <a:xfrm>
            <a:off x="936734" y="6492401"/>
            <a:ext cx="6625502"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2020 Oracle and/or its affiliates.</a:t>
            </a:r>
          </a:p>
        </p:txBody>
      </p:sp>
      <p:sp>
        <p:nvSpPr>
          <p:cNvPr id="13" name="Slide Number Placeholder 3">
            <a:extLst>
              <a:ext uri="{FF2B5EF4-FFF2-40B4-BE49-F238E27FC236}">
                <a16:creationId xmlns:a16="http://schemas.microsoft.com/office/drawing/2014/main" id="{EC6CAC0F-5C0A-EE4F-9626-1B50ECC9B2CC}"/>
              </a:ext>
            </a:extLst>
          </p:cNvPr>
          <p:cNvSpPr txBox="1">
            <a:spLocks/>
          </p:cNvSpPr>
          <p:nvPr userDrawn="1"/>
        </p:nvSpPr>
        <p:spPr>
          <a:xfrm>
            <a:off x="531151" y="6496336"/>
            <a:ext cx="405583" cy="365125"/>
          </a:xfrm>
          <a:prstGeom prst="rect">
            <a:avLst/>
          </a:prstGeom>
        </p:spPr>
        <p:txBody>
          <a:bodyPr vert="horz" lIns="91416" tIns="45708" rIns="91416" bIns="45708"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75000"/>
                  </a:schemeClr>
                </a:solidFill>
              </a:rPr>
              <a:pPr/>
              <a:t>‹#›</a:t>
            </a:fld>
            <a:endParaRPr lang="en-US" sz="800" dirty="0">
              <a:solidFill>
                <a:schemeClr val="bg2">
                  <a:lumMod val="75000"/>
                </a:schemeClr>
              </a:solidFill>
            </a:endParaRPr>
          </a:p>
        </p:txBody>
      </p:sp>
    </p:spTree>
    <p:extLst>
      <p:ext uri="{BB962C8B-B14F-4D97-AF65-F5344CB8AC3E}">
        <p14:creationId xmlns:p14="http://schemas.microsoft.com/office/powerpoint/2010/main" val="24100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CONS Title-Only_WHITE Bkg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1812" y="249382"/>
            <a:ext cx="11462392" cy="627952"/>
          </a:xfrm>
          <a:prstGeom prst="rect">
            <a:avLst/>
          </a:prstGeom>
        </p:spPr>
        <p:txBody>
          <a:bodyPr lIns="0" rIns="0" anchor="b"/>
          <a:lstStyle>
            <a:lvl1pPr>
              <a:defRPr sz="2799" b="1" i="0">
                <a:latin typeface="Oracle Sans" panose="020B0503020204020204" pitchFamily="34" charset="0"/>
                <a:cs typeface="Oracle Sans" panose="020B0503020204020204" pitchFamily="34" charset="0"/>
              </a:defRPr>
            </a:lvl1pPr>
          </a:lstStyle>
          <a:p>
            <a:r>
              <a:rPr lang="en-US" dirty="0"/>
              <a:t>Click to edit Master title style</a:t>
            </a:r>
          </a:p>
        </p:txBody>
      </p:sp>
      <p:sp>
        <p:nvSpPr>
          <p:cNvPr id="6" name="Footer Placeholder 4">
            <a:extLst>
              <a:ext uri="{FF2B5EF4-FFF2-40B4-BE49-F238E27FC236}">
                <a16:creationId xmlns:a16="http://schemas.microsoft.com/office/drawing/2014/main" id="{4286E105-B9E8-4343-BE42-1AC736BD754A}"/>
              </a:ext>
            </a:extLst>
          </p:cNvPr>
          <p:cNvSpPr>
            <a:spLocks noGrp="1"/>
          </p:cNvSpPr>
          <p:nvPr>
            <p:ph type="ftr" sz="quarter" idx="3"/>
          </p:nvPr>
        </p:nvSpPr>
        <p:spPr>
          <a:xfrm>
            <a:off x="936734" y="6514979"/>
            <a:ext cx="6625502"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2020 Oracle and/or its affiliates.</a:t>
            </a:r>
          </a:p>
        </p:txBody>
      </p:sp>
      <p:sp>
        <p:nvSpPr>
          <p:cNvPr id="4" name="Slide Number Placeholder 3">
            <a:extLst>
              <a:ext uri="{FF2B5EF4-FFF2-40B4-BE49-F238E27FC236}">
                <a16:creationId xmlns:a16="http://schemas.microsoft.com/office/drawing/2014/main" id="{CDC1190C-FD65-C742-8E7C-407D18B91E2B}"/>
              </a:ext>
            </a:extLst>
          </p:cNvPr>
          <p:cNvSpPr txBox="1">
            <a:spLocks/>
          </p:cNvSpPr>
          <p:nvPr userDrawn="1"/>
        </p:nvSpPr>
        <p:spPr>
          <a:xfrm>
            <a:off x="531151" y="6507625"/>
            <a:ext cx="405583" cy="365125"/>
          </a:xfrm>
          <a:prstGeom prst="rect">
            <a:avLst/>
          </a:prstGeom>
        </p:spPr>
        <p:txBody>
          <a:bodyPr vert="horz" lIns="91416" tIns="45708" rIns="91416" bIns="45708"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75000"/>
                  </a:schemeClr>
                </a:solidFill>
              </a:rPr>
              <a:pPr/>
              <a:t>‹#›</a:t>
            </a:fld>
            <a:endParaRPr lang="en-US" sz="800" dirty="0">
              <a:solidFill>
                <a:schemeClr val="bg2">
                  <a:lumMod val="75000"/>
                </a:schemeClr>
              </a:solidFill>
            </a:endParaRPr>
          </a:p>
        </p:txBody>
      </p:sp>
    </p:spTree>
    <p:extLst>
      <p:ext uri="{BB962C8B-B14F-4D97-AF65-F5344CB8AC3E}">
        <p14:creationId xmlns:p14="http://schemas.microsoft.com/office/powerpoint/2010/main" val="3285504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CONS Title+Text_WHITE Bkg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1812" y="249382"/>
            <a:ext cx="11462392" cy="627952"/>
          </a:xfrm>
          <a:prstGeom prst="rect">
            <a:avLst/>
          </a:prstGeom>
        </p:spPr>
        <p:txBody>
          <a:bodyPr lIns="0" rIns="0" anchor="b"/>
          <a:lstStyle>
            <a:lvl1pPr>
              <a:defRPr sz="2799" b="1" i="0">
                <a:latin typeface="Oracle Sans" panose="020B0503020204020204" pitchFamily="34" charset="0"/>
                <a:cs typeface="Oracle Sans" panose="020B0503020204020204" pitchFamily="34" charset="0"/>
              </a:defRPr>
            </a:lvl1pPr>
          </a:lstStyle>
          <a:p>
            <a:r>
              <a:rPr lang="en-US" dirty="0"/>
              <a:t>Click to edit Master title style</a:t>
            </a:r>
          </a:p>
        </p:txBody>
      </p:sp>
      <p:sp>
        <p:nvSpPr>
          <p:cNvPr id="6" name="Footer Placeholder 4">
            <a:extLst>
              <a:ext uri="{FF2B5EF4-FFF2-40B4-BE49-F238E27FC236}">
                <a16:creationId xmlns:a16="http://schemas.microsoft.com/office/drawing/2014/main" id="{4286E105-B9E8-4343-BE42-1AC736BD754A}"/>
              </a:ext>
            </a:extLst>
          </p:cNvPr>
          <p:cNvSpPr>
            <a:spLocks noGrp="1"/>
          </p:cNvSpPr>
          <p:nvPr>
            <p:ph type="ftr" sz="quarter" idx="3"/>
          </p:nvPr>
        </p:nvSpPr>
        <p:spPr>
          <a:xfrm>
            <a:off x="953363" y="6514979"/>
            <a:ext cx="6625502"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2020 Oracle and/or its affiliates.</a:t>
            </a:r>
          </a:p>
        </p:txBody>
      </p:sp>
      <p:sp>
        <p:nvSpPr>
          <p:cNvPr id="4" name="Slide Number Placeholder 3">
            <a:extLst>
              <a:ext uri="{FF2B5EF4-FFF2-40B4-BE49-F238E27FC236}">
                <a16:creationId xmlns:a16="http://schemas.microsoft.com/office/drawing/2014/main" id="{CDC1190C-FD65-C742-8E7C-407D18B91E2B}"/>
              </a:ext>
            </a:extLst>
          </p:cNvPr>
          <p:cNvSpPr txBox="1">
            <a:spLocks/>
          </p:cNvSpPr>
          <p:nvPr userDrawn="1"/>
        </p:nvSpPr>
        <p:spPr>
          <a:xfrm>
            <a:off x="531152" y="6507625"/>
            <a:ext cx="388791" cy="365125"/>
          </a:xfrm>
          <a:prstGeom prst="rect">
            <a:avLst/>
          </a:prstGeom>
        </p:spPr>
        <p:txBody>
          <a:bodyPr vert="horz" lIns="91416" tIns="45708" rIns="91416" bIns="45708"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75000"/>
                  </a:schemeClr>
                </a:solidFill>
              </a:rPr>
              <a:pPr/>
              <a:t>‹#›</a:t>
            </a:fld>
            <a:endParaRPr lang="en-US" sz="800" dirty="0">
              <a:solidFill>
                <a:schemeClr val="bg2">
                  <a:lumMod val="75000"/>
                </a:schemeClr>
              </a:solidFill>
            </a:endParaRPr>
          </a:p>
        </p:txBody>
      </p:sp>
      <p:sp>
        <p:nvSpPr>
          <p:cNvPr id="10" name="Text Placeholder 26">
            <a:extLst>
              <a:ext uri="{FF2B5EF4-FFF2-40B4-BE49-F238E27FC236}">
                <a16:creationId xmlns:a16="http://schemas.microsoft.com/office/drawing/2014/main" id="{E62ED106-E9C3-FF40-B51C-10D767252D3E}"/>
              </a:ext>
            </a:extLst>
          </p:cNvPr>
          <p:cNvSpPr>
            <a:spLocks noGrp="1"/>
          </p:cNvSpPr>
          <p:nvPr>
            <p:ph type="body" sz="quarter" idx="12"/>
          </p:nvPr>
        </p:nvSpPr>
        <p:spPr>
          <a:xfrm>
            <a:off x="531151" y="1545152"/>
            <a:ext cx="3062013" cy="528567"/>
          </a:xfrm>
        </p:spPr>
        <p:txBody>
          <a:bodyPr lIns="0">
            <a:noAutofit/>
          </a:bodyPr>
          <a:lstStyle>
            <a:lvl1pPr algn="l" fontAlgn="t">
              <a:lnSpc>
                <a:spcPct val="100000"/>
              </a:lnSpc>
              <a:spcBef>
                <a:spcPts val="0"/>
              </a:spcBef>
              <a:defRPr sz="1150" b="0" i="0">
                <a:latin typeface="Oracle Sans" panose="020B0503020204020204" pitchFamily="34" charset="0"/>
                <a:cs typeface="Oracle Sans" panose="020B0503020204020204" pitchFamily="34" charset="0"/>
              </a:defRPr>
            </a:lvl1pPr>
          </a:lstStyle>
          <a:p>
            <a:pPr lvl="0"/>
            <a:r>
              <a:rPr lang="en-US" dirty="0"/>
              <a:t>Edit Master text styles</a:t>
            </a:r>
          </a:p>
        </p:txBody>
      </p:sp>
      <p:sp>
        <p:nvSpPr>
          <p:cNvPr id="11" name="Text Placeholder 26">
            <a:extLst>
              <a:ext uri="{FF2B5EF4-FFF2-40B4-BE49-F238E27FC236}">
                <a16:creationId xmlns:a16="http://schemas.microsoft.com/office/drawing/2014/main" id="{4686864D-C3AC-BF4E-AC2A-C643EB5C40FE}"/>
              </a:ext>
            </a:extLst>
          </p:cNvPr>
          <p:cNvSpPr>
            <a:spLocks noGrp="1"/>
          </p:cNvSpPr>
          <p:nvPr>
            <p:ph type="body" sz="quarter" idx="13"/>
          </p:nvPr>
        </p:nvSpPr>
        <p:spPr>
          <a:xfrm>
            <a:off x="531151" y="1188511"/>
            <a:ext cx="3062013" cy="356640"/>
          </a:xfrm>
        </p:spPr>
        <p:txBody>
          <a:bodyPr lIns="0">
            <a:noAutofit/>
          </a:bodyPr>
          <a:lstStyle>
            <a:lvl1pPr algn="l" fontAlgn="t">
              <a:lnSpc>
                <a:spcPct val="100000"/>
              </a:lnSpc>
              <a:spcBef>
                <a:spcPts val="0"/>
              </a:spcBef>
              <a:defRPr sz="1600" b="1" i="0">
                <a:solidFill>
                  <a:schemeClr val="accent6"/>
                </a:solidFill>
                <a:latin typeface="Oracle Sans" panose="020B0503020204020204" pitchFamily="34" charset="0"/>
                <a:cs typeface="Oracle Sans" panose="020B0503020204020204" pitchFamily="34" charset="0"/>
              </a:defRPr>
            </a:lvl1pPr>
          </a:lstStyle>
          <a:p>
            <a:pPr lvl="0"/>
            <a:r>
              <a:rPr lang="en-US" dirty="0"/>
              <a:t>Edit Master text styles</a:t>
            </a:r>
          </a:p>
        </p:txBody>
      </p:sp>
    </p:spTree>
    <p:extLst>
      <p:ext uri="{BB962C8B-B14F-4D97-AF65-F5344CB8AC3E}">
        <p14:creationId xmlns:p14="http://schemas.microsoft.com/office/powerpoint/2010/main" val="345405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CONS Title-Only_Dark Bkg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1812" y="249382"/>
            <a:ext cx="11462392" cy="627952"/>
          </a:xfrm>
          <a:prstGeom prst="rect">
            <a:avLst/>
          </a:prstGeom>
        </p:spPr>
        <p:txBody>
          <a:bodyPr lIns="0" rIns="0" anchor="b"/>
          <a:lstStyle>
            <a:lvl1pPr>
              <a:defRPr sz="2799" b="1" i="0">
                <a:solidFill>
                  <a:schemeClr val="tx1"/>
                </a:solidFill>
                <a:latin typeface="Oracle Sans" panose="020B0503020204020204" pitchFamily="34" charset="0"/>
                <a:cs typeface="Oracle Sans" panose="020B0503020204020204" pitchFamily="34" charset="0"/>
              </a:defRPr>
            </a:lvl1pPr>
          </a:lstStyle>
          <a:p>
            <a:r>
              <a:rPr lang="en-US" dirty="0"/>
              <a:t>Click to edit Master title style</a:t>
            </a:r>
          </a:p>
        </p:txBody>
      </p:sp>
      <p:sp>
        <p:nvSpPr>
          <p:cNvPr id="6" name="Footer Placeholder 4">
            <a:extLst>
              <a:ext uri="{FF2B5EF4-FFF2-40B4-BE49-F238E27FC236}">
                <a16:creationId xmlns:a16="http://schemas.microsoft.com/office/drawing/2014/main" id="{4286E105-B9E8-4343-BE42-1AC736BD754A}"/>
              </a:ext>
            </a:extLst>
          </p:cNvPr>
          <p:cNvSpPr>
            <a:spLocks noGrp="1"/>
          </p:cNvSpPr>
          <p:nvPr>
            <p:ph type="ftr" sz="quarter" idx="3"/>
          </p:nvPr>
        </p:nvSpPr>
        <p:spPr>
          <a:xfrm>
            <a:off x="936734" y="6514979"/>
            <a:ext cx="6625502" cy="365125"/>
          </a:xfrm>
          <a:prstGeom prst="rect">
            <a:avLst/>
          </a:prstGeom>
        </p:spPr>
        <p:txBody>
          <a:bodyPr vert="horz" lIns="0" tIns="45720" rIns="0" bIns="45720" rtlCol="0" anchor="ctr"/>
          <a:lstStyle>
            <a:lvl1pPr algn="l">
              <a:defRPr sz="650" b="0" i="0">
                <a:solidFill>
                  <a:schemeClr val="bg2">
                    <a:lumMod val="25000"/>
                    <a:lumOff val="75000"/>
                  </a:schemeClr>
                </a:solidFill>
                <a:latin typeface="Oracle Sans" panose="020B0503020204020204" pitchFamily="34" charset="0"/>
                <a:cs typeface="Oracle Sans" panose="020B0503020204020204" pitchFamily="34" charset="0"/>
              </a:defRPr>
            </a:lvl1pPr>
          </a:lstStyle>
          <a:p>
            <a:r>
              <a:rPr lang="en-US" sz="800" dirty="0"/>
              <a:t>Copyright © 2020 Oracle and/or its affiliates.</a:t>
            </a:r>
          </a:p>
        </p:txBody>
      </p:sp>
      <p:sp>
        <p:nvSpPr>
          <p:cNvPr id="4" name="Slide Number Placeholder 3">
            <a:extLst>
              <a:ext uri="{FF2B5EF4-FFF2-40B4-BE49-F238E27FC236}">
                <a16:creationId xmlns:a16="http://schemas.microsoft.com/office/drawing/2014/main" id="{CDC1190C-FD65-C742-8E7C-407D18B91E2B}"/>
              </a:ext>
            </a:extLst>
          </p:cNvPr>
          <p:cNvSpPr txBox="1">
            <a:spLocks/>
          </p:cNvSpPr>
          <p:nvPr userDrawn="1"/>
        </p:nvSpPr>
        <p:spPr>
          <a:xfrm>
            <a:off x="531151" y="6507625"/>
            <a:ext cx="405583" cy="365125"/>
          </a:xfrm>
          <a:prstGeom prst="rect">
            <a:avLst/>
          </a:prstGeom>
        </p:spPr>
        <p:txBody>
          <a:bodyPr vert="horz" lIns="91416" tIns="45708" rIns="91416" bIns="45708"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25000"/>
                    <a:lumOff val="75000"/>
                  </a:schemeClr>
                </a:solidFill>
              </a:rPr>
              <a:pPr/>
              <a:t>‹#›</a:t>
            </a:fld>
            <a:endParaRPr lang="en-US" sz="800" dirty="0">
              <a:solidFill>
                <a:schemeClr val="bg2">
                  <a:lumMod val="25000"/>
                  <a:lumOff val="75000"/>
                </a:schemeClr>
              </a:solidFill>
            </a:endParaRPr>
          </a:p>
        </p:txBody>
      </p:sp>
    </p:spTree>
    <p:extLst>
      <p:ext uri="{BB962C8B-B14F-4D97-AF65-F5344CB8AC3E}">
        <p14:creationId xmlns:p14="http://schemas.microsoft.com/office/powerpoint/2010/main" val="4247546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CONS Breaker Section slide">
    <p:bg>
      <p:bgRef idx="1001">
        <a:schemeClr val="bg2"/>
      </p:bgRef>
    </p:bg>
    <p:spTree>
      <p:nvGrpSpPr>
        <p:cNvPr id="1" name=""/>
        <p:cNvGrpSpPr/>
        <p:nvPr/>
      </p:nvGrpSpPr>
      <p:grpSpPr>
        <a:xfrm>
          <a:off x="0" y="0"/>
          <a:ext cx="0" cy="0"/>
          <a:chOff x="0" y="0"/>
          <a:chExt cx="0" cy="0"/>
        </a:xfrm>
      </p:grpSpPr>
      <p:pic>
        <p:nvPicPr>
          <p:cNvPr id="16" name="Picture 15" descr="A close up of an animal&#10;&#10;Description automatically generated">
            <a:extLst>
              <a:ext uri="{FF2B5EF4-FFF2-40B4-BE49-F238E27FC236}">
                <a16:creationId xmlns:a16="http://schemas.microsoft.com/office/drawing/2014/main" id="{4F8FBD19-EF04-724D-9EA1-B3D42FA296AC}"/>
              </a:ext>
            </a:extLst>
          </p:cNvPr>
          <p:cNvPicPr>
            <a:picLocks noChangeAspect="1"/>
          </p:cNvPicPr>
          <p:nvPr userDrawn="1"/>
        </p:nvPicPr>
        <p:blipFill rotWithShape="1">
          <a:blip r:embed="rId2">
            <a:alphaModFix amt="26000"/>
            <a:extLst>
              <a:ext uri="{28A0092B-C50C-407E-A947-70E740481C1C}">
                <a14:useLocalDpi xmlns:a14="http://schemas.microsoft.com/office/drawing/2010/main" val="0"/>
              </a:ext>
            </a:extLst>
          </a:blip>
          <a:srcRect r="29573" b="25625"/>
          <a:stretch/>
        </p:blipFill>
        <p:spPr>
          <a:xfrm>
            <a:off x="6335534" y="4500752"/>
            <a:ext cx="5853293" cy="2357251"/>
          </a:xfrm>
          <a:prstGeom prst="rect">
            <a:avLst/>
          </a:prstGeom>
        </p:spPr>
      </p:pic>
      <p:pic>
        <p:nvPicPr>
          <p:cNvPr id="17" name="Picture 16">
            <a:extLst>
              <a:ext uri="{FF2B5EF4-FFF2-40B4-BE49-F238E27FC236}">
                <a16:creationId xmlns:a16="http://schemas.microsoft.com/office/drawing/2014/main" id="{8C1DE600-463D-894D-90F0-C33A48A1F10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18" name="Picture 17" descr="A picture containing table, elephant, clothing&#10;&#10;Description automatically generated">
            <a:extLst>
              <a:ext uri="{FF2B5EF4-FFF2-40B4-BE49-F238E27FC236}">
                <a16:creationId xmlns:a16="http://schemas.microsoft.com/office/drawing/2014/main" id="{7E8B9C0E-4ED0-D446-921C-B510BB472F1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76484" b="19627"/>
          <a:stretch/>
        </p:blipFill>
        <p:spPr>
          <a:xfrm>
            <a:off x="-1" y="0"/>
            <a:ext cx="12192000" cy="266700"/>
          </a:xfrm>
          <a:prstGeom prst="rect">
            <a:avLst/>
          </a:prstGeom>
        </p:spPr>
      </p:pic>
      <p:pic>
        <p:nvPicPr>
          <p:cNvPr id="22" name="Picture 21" descr="A picture containing music, black&#10;&#10;Description automatically generated">
            <a:extLst>
              <a:ext uri="{FF2B5EF4-FFF2-40B4-BE49-F238E27FC236}">
                <a16:creationId xmlns:a16="http://schemas.microsoft.com/office/drawing/2014/main" id="{933C2792-1E1C-8F42-B3F3-CDBCD667A671}"/>
              </a:ext>
            </a:extLst>
          </p:cNvPr>
          <p:cNvPicPr>
            <a:picLocks noChangeAspect="1"/>
          </p:cNvPicPr>
          <p:nvPr userDrawn="1"/>
        </p:nvPicPr>
        <p:blipFill>
          <a:blip r:embed="rId5" cstate="print">
            <a:duotone>
              <a:schemeClr val="accent5">
                <a:shade val="45000"/>
                <a:satMod val="135000"/>
              </a:schemeClr>
              <a:prstClr val="white"/>
            </a:duotone>
            <a:alphaModFix amt="66000"/>
            <a:extLst>
              <a:ext uri="{BEBA8EAE-BF5A-486C-A8C5-ECC9F3942E4B}">
                <a14:imgProps xmlns:a14="http://schemas.microsoft.com/office/drawing/2010/main">
                  <a14:imgLayer r:embed="rId6">
                    <a14:imgEffect>
                      <a14:colorTemperature colorTemp="7105"/>
                    </a14:imgEffect>
                    <a14:imgEffect>
                      <a14:saturation sat="281000"/>
                    </a14:imgEffect>
                  </a14:imgLayer>
                </a14:imgProps>
              </a:ext>
              <a:ext uri="{28A0092B-C50C-407E-A947-70E740481C1C}">
                <a14:useLocalDpi xmlns:a14="http://schemas.microsoft.com/office/drawing/2010/main" val="0"/>
              </a:ext>
            </a:extLst>
          </a:blip>
          <a:stretch>
            <a:fillRect/>
          </a:stretch>
        </p:blipFill>
        <p:spPr>
          <a:xfrm>
            <a:off x="1258638" y="802193"/>
            <a:ext cx="3298356" cy="1229473"/>
          </a:xfrm>
          <a:prstGeom prst="rect">
            <a:avLst/>
          </a:prstGeom>
        </p:spPr>
      </p:pic>
      <p:sp>
        <p:nvSpPr>
          <p:cNvPr id="6" name="Footer Placeholder 4">
            <a:extLst>
              <a:ext uri="{FF2B5EF4-FFF2-40B4-BE49-F238E27FC236}">
                <a16:creationId xmlns:a16="http://schemas.microsoft.com/office/drawing/2014/main" id="{4286E105-B9E8-4343-BE42-1AC736BD754A}"/>
              </a:ext>
            </a:extLst>
          </p:cNvPr>
          <p:cNvSpPr>
            <a:spLocks noGrp="1"/>
          </p:cNvSpPr>
          <p:nvPr>
            <p:ph type="ftr" sz="quarter" idx="3"/>
          </p:nvPr>
        </p:nvSpPr>
        <p:spPr>
          <a:xfrm>
            <a:off x="925449" y="6485679"/>
            <a:ext cx="6625502" cy="365125"/>
          </a:xfrm>
          <a:prstGeom prst="rect">
            <a:avLst/>
          </a:prstGeom>
        </p:spPr>
        <p:txBody>
          <a:bodyPr vert="horz" lIns="0" tIns="45720" rIns="0" bIns="45720" rtlCol="0" anchor="ctr"/>
          <a:lstStyle>
            <a:lvl1pPr algn="l">
              <a:defRPr sz="650" b="0" i="0">
                <a:solidFill>
                  <a:schemeClr val="bg2">
                    <a:lumMod val="50000"/>
                    <a:lumOff val="50000"/>
                  </a:schemeClr>
                </a:solidFill>
                <a:latin typeface="Oracle Sans" panose="020B0503020204020204" pitchFamily="34" charset="0"/>
                <a:cs typeface="Oracle Sans" panose="020B0503020204020204" pitchFamily="34" charset="0"/>
              </a:defRPr>
            </a:lvl1pPr>
          </a:lstStyle>
          <a:p>
            <a:r>
              <a:rPr lang="en-US" sz="800" dirty="0"/>
              <a:t>Copyright © 2020 Oracle and/or its affiliates.</a:t>
            </a:r>
          </a:p>
        </p:txBody>
      </p:sp>
      <p:sp>
        <p:nvSpPr>
          <p:cNvPr id="4" name="Slide Number Placeholder 3">
            <a:extLst>
              <a:ext uri="{FF2B5EF4-FFF2-40B4-BE49-F238E27FC236}">
                <a16:creationId xmlns:a16="http://schemas.microsoft.com/office/drawing/2014/main" id="{CDC1190C-FD65-C742-8E7C-407D18B91E2B}"/>
              </a:ext>
            </a:extLst>
          </p:cNvPr>
          <p:cNvSpPr txBox="1">
            <a:spLocks/>
          </p:cNvSpPr>
          <p:nvPr userDrawn="1"/>
        </p:nvSpPr>
        <p:spPr>
          <a:xfrm>
            <a:off x="531152" y="6478325"/>
            <a:ext cx="394297" cy="365125"/>
          </a:xfrm>
          <a:prstGeom prst="rect">
            <a:avLst/>
          </a:prstGeom>
        </p:spPr>
        <p:txBody>
          <a:bodyPr vert="horz" lIns="91416" tIns="45708" rIns="91416" bIns="45708"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50000"/>
                    <a:lumOff val="50000"/>
                  </a:schemeClr>
                </a:solidFill>
              </a:rPr>
              <a:pPr/>
              <a:t>‹#›</a:t>
            </a:fld>
            <a:endParaRPr lang="en-US" sz="800" dirty="0">
              <a:solidFill>
                <a:schemeClr val="bg2">
                  <a:lumMod val="50000"/>
                  <a:lumOff val="50000"/>
                </a:schemeClr>
              </a:solidFill>
            </a:endParaRPr>
          </a:p>
        </p:txBody>
      </p:sp>
      <p:sp>
        <p:nvSpPr>
          <p:cNvPr id="23" name="Title 10">
            <a:extLst>
              <a:ext uri="{FF2B5EF4-FFF2-40B4-BE49-F238E27FC236}">
                <a16:creationId xmlns:a16="http://schemas.microsoft.com/office/drawing/2014/main" id="{428CF2D5-30E8-D94E-88D8-2543114F39FA}"/>
              </a:ext>
            </a:extLst>
          </p:cNvPr>
          <p:cNvSpPr>
            <a:spLocks noGrp="1"/>
          </p:cNvSpPr>
          <p:nvPr>
            <p:ph type="title"/>
          </p:nvPr>
        </p:nvSpPr>
        <p:spPr>
          <a:xfrm>
            <a:off x="761090" y="2506333"/>
            <a:ext cx="10073720" cy="1602993"/>
          </a:xfrm>
        </p:spPr>
        <p:txBody>
          <a:bodyPr anchor="b" anchorCtr="0"/>
          <a:lstStyle>
            <a:lvl1pPr>
              <a:defRPr>
                <a:solidFill>
                  <a:schemeClr val="tx1"/>
                </a:solidFill>
              </a:defRPr>
            </a:lvl1pPr>
          </a:lstStyle>
          <a:p>
            <a:r>
              <a:rPr lang="en-US" dirty="0"/>
              <a:t>Click to edit Master title style</a:t>
            </a:r>
          </a:p>
        </p:txBody>
      </p:sp>
      <p:sp>
        <p:nvSpPr>
          <p:cNvPr id="24" name="Text Placeholder 10">
            <a:extLst>
              <a:ext uri="{FF2B5EF4-FFF2-40B4-BE49-F238E27FC236}">
                <a16:creationId xmlns:a16="http://schemas.microsoft.com/office/drawing/2014/main" id="{B9174D95-38F2-CB47-A890-D00AB8B1C094}"/>
              </a:ext>
            </a:extLst>
          </p:cNvPr>
          <p:cNvSpPr>
            <a:spLocks noGrp="1"/>
          </p:cNvSpPr>
          <p:nvPr>
            <p:ph type="body" sz="quarter" idx="15" hasCustomPrompt="1"/>
          </p:nvPr>
        </p:nvSpPr>
        <p:spPr>
          <a:xfrm>
            <a:off x="761090" y="4177404"/>
            <a:ext cx="10073720" cy="416073"/>
          </a:xfrm>
        </p:spPr>
        <p:txBody>
          <a:bodyPr wrap="none" lIns="0">
            <a:noAutofit/>
          </a:bodyPr>
          <a:lstStyle>
            <a:lvl1pPr marL="0" indent="0">
              <a:spcBef>
                <a:spcPts val="0"/>
              </a:spcBef>
              <a:buNone/>
              <a:defRPr sz="2399" b="1" i="0">
                <a:solidFill>
                  <a:schemeClr val="accent6"/>
                </a:solidFill>
                <a:latin typeface="Oracle Sans" panose="020B0503020204020204" pitchFamily="34" charset="0"/>
                <a:cs typeface="Oracle Sans" panose="020B0503020204020204" pitchFamily="34" charset="0"/>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spTree>
    <p:extLst>
      <p:ext uri="{BB962C8B-B14F-4D97-AF65-F5344CB8AC3E}">
        <p14:creationId xmlns:p14="http://schemas.microsoft.com/office/powerpoint/2010/main" val="4244476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r="48609"/>
          <a:stretch>
            <a:fillRect/>
          </a:stretch>
        </p:blipFill>
        <p:spPr>
          <a:xfrm>
            <a:off x="9878838" y="521208"/>
            <a:ext cx="2309987" cy="1700784"/>
          </a:xfrm>
          <a:prstGeom prst="rect">
            <a:avLst/>
          </a:prstGeom>
        </p:spPr>
      </p:pic>
      <p:sp>
        <p:nvSpPr>
          <p:cNvPr id="16" name="Footer">
            <a:extLst>
              <a:ext uri="{FF2B5EF4-FFF2-40B4-BE49-F238E27FC236}">
                <a16:creationId xmlns:a16="http://schemas.microsoft.com/office/drawing/2014/main" id="{7BC9362C-AFA6-F540-9D01-A62EB6756A29}"/>
              </a:ext>
            </a:extLst>
          </p:cNvPr>
          <p:cNvSpPr>
            <a:spLocks noGrp="1"/>
          </p:cNvSpPr>
          <p:nvPr>
            <p:ph type="ftr" sz="quarter" idx="3"/>
          </p:nvPr>
        </p:nvSpPr>
        <p:spPr>
          <a:xfrm>
            <a:off x="1127466" y="6423979"/>
            <a:ext cx="8277791"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All rights reserved.</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cxnSp>
        <p:nvCxnSpPr>
          <p:cNvPr id="15" name="Accent Mark">
            <a:extLst>
              <a:ext uri="{FF2B5EF4-FFF2-40B4-BE49-F238E27FC236}">
                <a16:creationId xmlns:a16="http://schemas.microsoft.com/office/drawing/2014/main" id="{BA45066C-F1B9-894C-8C9F-343B525D6C89}"/>
              </a:ext>
            </a:extLst>
          </p:cNvPr>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Title">
            <a:extLst>
              <a:ext uri="{FF2B5EF4-FFF2-40B4-BE49-F238E27FC236}">
                <a16:creationId xmlns:a16="http://schemas.microsoft.com/office/drawing/2014/main" id="{96AAC2F8-D3EC-E24D-B884-1738A37D3755}"/>
              </a:ext>
            </a:extLst>
          </p:cNvPr>
          <p:cNvSpPr txBox="1"/>
          <p:nvPr userDrawn="1"/>
        </p:nvSpPr>
        <p:spPr>
          <a:xfrm>
            <a:off x="762000"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s-ES" sz="2400" b="1" i="0" u="none" strike="noStrike" kern="1200" cap="none" spc="0" normalizeH="0" baseline="0" noProof="0">
                <a:ln>
                  <a:noFill/>
                </a:ln>
                <a:solidFill>
                  <a:schemeClr val="tx2"/>
                </a:solidFill>
                <a:effectLst/>
                <a:uLnTx/>
                <a:uFillTx/>
                <a:latin typeface="Oracle Sans" panose="020B0503020204020204" pitchFamily="34" charset="0"/>
                <a:cs typeface="Oracle Sans" panose="020B0503020204020204" pitchFamily="34" charset="0"/>
              </a:rPr>
              <a:t>Declaración de puerto seguro - General</a:t>
            </a:r>
            <a:endParaRPr kumimoji="0" lang="de-DE" sz="2400" b="1" i="0" u="none" strike="noStrike" kern="1200" cap="none" spc="0" normalizeH="0" baseline="0" noProof="0">
              <a:ln>
                <a:noFill/>
              </a:ln>
              <a:solidFill>
                <a:schemeClr val="tx2"/>
              </a:solidFill>
              <a:effectLst/>
              <a:uLnTx/>
              <a:uFillTx/>
              <a:latin typeface="Oracle Sans"/>
              <a:cs typeface="Oracle Sans" panose="020B0503020204020204" pitchFamily="34" charset="0"/>
            </a:endParaRPr>
          </a:p>
        </p:txBody>
      </p:sp>
      <p:pic>
        <p:nvPicPr>
          <p:cNvPr id="20" name="OTag">
            <a:extLst>
              <a:ext uri="{FF2B5EF4-FFF2-40B4-BE49-F238E27FC236}">
                <a16:creationId xmlns:a16="http://schemas.microsoft.com/office/drawing/2014/main" id="{C6C6B661-7F38-074F-9AF4-3A9C22646F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3" name="Title 3">
            <a:extLst>
              <a:ext uri="{FF2B5EF4-FFF2-40B4-BE49-F238E27FC236}">
                <a16:creationId xmlns:a16="http://schemas.microsoft.com/office/drawing/2014/main" id="{A5D5F6DF-F218-8D41-ADB4-881B0C520126}"/>
              </a:ext>
            </a:extLst>
          </p:cNvPr>
          <p:cNvSpPr txBox="1"/>
          <p:nvPr userDrawn="1"/>
        </p:nvSpPr>
        <p:spPr>
          <a:xfrm>
            <a:off x="768095" y="3187805"/>
            <a:ext cx="10687784" cy="588030"/>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lang="en-US" sz="2400" b="1" i="0" kern="1200" baseline="0">
                <a:solidFill>
                  <a:schemeClr val="tx1"/>
                </a:solidFill>
                <a:latin typeface="Oracle Sans" panose="020B0503020204020204" pitchFamily="34" charset="0"/>
                <a:ea typeface="+mn-ea"/>
                <a:cs typeface="Oracle Sans" panose="020B0503020204020204" pitchFamily="34" charset="0"/>
              </a:defRPr>
            </a:lvl1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s-ES" sz="2000" b="1" i="0" u="none" strike="noStrike" kern="1200" cap="none" spc="0" normalizeH="0" baseline="0" noProof="0">
                <a:ln>
                  <a:noFill/>
                </a:ln>
                <a:solidFill>
                  <a:schemeClr val="tx2"/>
                </a:solidFill>
                <a:effectLst/>
                <a:uLnTx/>
                <a:uFillTx/>
                <a:latin typeface="Oracle Sans"/>
                <a:cs typeface="Oracle Sans" panose="020B0503020204020204" pitchFamily="34" charset="0"/>
              </a:rPr>
              <a:t>Declaración de puerto seguro - Información específica para España y Latinoamérica</a:t>
            </a:r>
          </a:p>
        </p:txBody>
      </p:sp>
      <p:sp>
        <p:nvSpPr>
          <p:cNvPr id="14" name="Text Placeholder 8">
            <a:extLst>
              <a:ext uri="{FF2B5EF4-FFF2-40B4-BE49-F238E27FC236}">
                <a16:creationId xmlns:a16="http://schemas.microsoft.com/office/drawing/2014/main" id="{5D9CA189-3652-1246-A8AC-F2B8F78BD9FA}"/>
              </a:ext>
            </a:extLst>
          </p:cNvPr>
          <p:cNvSpPr txBox="1"/>
          <p:nvPr userDrawn="1"/>
        </p:nvSpPr>
        <p:spPr>
          <a:xfrm>
            <a:off x="768095" y="3775835"/>
            <a:ext cx="10868940" cy="1431960"/>
          </a:xfrm>
          <a:prstGeom prst="rect">
            <a:avLst/>
          </a:prstGeom>
        </p:spPr>
        <p:txBody>
          <a:bodyPr vert="horz" lIns="0" tIns="45720" rIns="0" bIns="45720" rtlCol="0">
            <a:noAutofit/>
          </a:bodyPr>
          <a:lstStyle>
            <a:lvl1pPr marL="0" indent="0" algn="l" defTabSz="914400" rtl="0" eaLnBrk="1" latinLnBrk="0" hangingPunct="1">
              <a:lnSpc>
                <a:spcPct val="100000"/>
              </a:lnSpc>
              <a:spcBef>
                <a:spcPct val="0"/>
              </a:spcBef>
              <a:buFont typeface="Wingdings" panose="05000000000000000000" pitchFamily="2" charset="2"/>
              <a:buNone/>
              <a:defRPr sz="1800" b="0" i="0" kern="0" spc="0" baseline="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racle Sans Light" panose="020B0403020204020204" pitchFamily="34" charset="0"/>
                <a:ea typeface="+mn-ea"/>
                <a:cs typeface="Oracle Sans Light" panose="020B04030202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es-ES" sz="1200" b="0" i="0" u="none" strike="noStrike" kern="0" cap="none" spc="0" normalizeH="0" baseline="0" noProof="0">
                <a:ln>
                  <a:noFill/>
                </a:ln>
                <a:solidFill>
                  <a:schemeClr val="tx2"/>
                </a:solidFill>
                <a:effectLst/>
                <a:uLnTx/>
                <a:uFillTx/>
                <a:latin typeface="Oracle Sans"/>
                <a:cs typeface="Oracle Sans Light" panose="020B0403020204020204" pitchFamily="34" charset="0"/>
              </a:rPr>
              <a:t>La información recopilada por Oracle e incluida en el siguiente documento ha sido recopilada a través de un analista externo del sector y con el único fin de obtener datos de interés sobre la dirección general de nuestros productos. Estos datos tienen fines puramente informativos, y no deben utilizarse para diferenciar los productos de Oracle de los de otras empresas. </a:t>
            </a:r>
          </a:p>
          <a:p>
            <a:pPr marL="0" marR="0" lvl="0" indent="0" algn="l" defTabSz="914400" rtl="0" eaLnBrk="1" fontAlgn="auto" latinLnBrk="0" hangingPunct="1">
              <a:lnSpc>
                <a:spcPct val="100000"/>
              </a:lnSpc>
              <a:spcBef>
                <a:spcPct val="0"/>
              </a:spcBef>
              <a:spcAft>
                <a:spcPct val="0"/>
              </a:spcAft>
              <a:buClrTx/>
              <a:buSzTx/>
              <a:buFont typeface="Wingdings" panose="05000000000000000000" pitchFamily="2" charset="2"/>
              <a:buNone/>
              <a:defRPr/>
            </a:pPr>
            <a:endParaRPr kumimoji="0" lang="es-ES" sz="1200" b="0" i="0" u="none" strike="noStrike" kern="0" cap="none" spc="0" normalizeH="0" baseline="0" noProof="0">
              <a:ln>
                <a:noFill/>
              </a:ln>
              <a:solidFill>
                <a:schemeClr val="tx2"/>
              </a:solidFill>
              <a:effectLst/>
              <a:uLnTx/>
              <a:uFillTx/>
              <a:latin typeface="Oracle Sans"/>
              <a:cs typeface="Oracle Sans Light" panose="020B0403020204020204" pitchFamily="34" charset="0"/>
            </a:endParaRPr>
          </a:p>
          <a:p>
            <a:pPr marL="0" marR="0" lvl="0" indent="0" algn="l" defTabSz="914400" rtl="0" eaLnBrk="1" fontAlgn="auto" latinLnBrk="0" hangingPunct="1">
              <a:lnSpc>
                <a:spcPct val="100000"/>
              </a:lnSpc>
              <a:spcBef>
                <a:spcPct val="0"/>
              </a:spcBef>
              <a:spcAft>
                <a:spcPct val="0"/>
              </a:spcAft>
              <a:buClrTx/>
              <a:buSzTx/>
              <a:buFont typeface="Wingdings" panose="05000000000000000000" pitchFamily="2" charset="2"/>
              <a:buNone/>
              <a:defRPr/>
            </a:pPr>
            <a:r>
              <a:rPr kumimoji="0" lang="es-ES" sz="1200" b="0" i="0" u="none" strike="noStrike" kern="0" cap="none" spc="0" normalizeH="0" baseline="0" noProof="0">
                <a:ln>
                  <a:noFill/>
                </a:ln>
                <a:solidFill>
                  <a:schemeClr val="tx2"/>
                </a:solidFill>
                <a:effectLst/>
                <a:uLnTx/>
                <a:uFillTx/>
                <a:latin typeface="Oracle Sans"/>
                <a:cs typeface="Oracle Sans Light" panose="020B0403020204020204" pitchFamily="34" charset="0"/>
              </a:rPr>
              <a:t>Oracle ha llevado a cabo una prueba conceptual con el más alto nivel de minuciosidad acorde al estándar del sector, pero no se garantiza que la información del siguiente texto carezca de errores. Oracle no declara ni garantiza que los resultados de la prueba sean reproducibles o que puedan probarse lógicamente. Oracle no proporcionará ningún dato relacionado con la prueba, entre otros: el método, el razonamiento, la idea, la estrategia seguida en la prueba o la política de la prueba.</a:t>
            </a:r>
          </a:p>
        </p:txBody>
      </p:sp>
      <p:sp>
        <p:nvSpPr>
          <p:cNvPr id="18" name="Text Placeholder 8">
            <a:extLst>
              <a:ext uri="{FF2B5EF4-FFF2-40B4-BE49-F238E27FC236}">
                <a16:creationId xmlns:a16="http://schemas.microsoft.com/office/drawing/2014/main" id="{18870871-86CC-1144-BE21-696270BD1087}"/>
              </a:ext>
            </a:extLst>
          </p:cNvPr>
          <p:cNvSpPr txBox="1"/>
          <p:nvPr userDrawn="1"/>
        </p:nvSpPr>
        <p:spPr>
          <a:xfrm>
            <a:off x="768094" y="1687367"/>
            <a:ext cx="10782676" cy="1659988"/>
          </a:xfrm>
          <a:prstGeom prst="rect">
            <a:avLst/>
          </a:prstGeom>
        </p:spPr>
        <p:txBody>
          <a:bodyPr vert="horz" lIns="0" tIns="45720" rIns="0" bIns="45720" rtlCol="0">
            <a:noAutofit/>
          </a:bodyPr>
          <a:lstStyle>
            <a:lvl1pPr marL="0" indent="0" algn="l" defTabSz="914400" rtl="0" eaLnBrk="1" latinLnBrk="0" hangingPunct="1">
              <a:lnSpc>
                <a:spcPct val="100000"/>
              </a:lnSpc>
              <a:spcBef>
                <a:spcPct val="0"/>
              </a:spcBef>
              <a:buFont typeface="Wingdings" panose="05000000000000000000" pitchFamily="2" charset="2"/>
              <a:buNone/>
              <a:defRPr sz="1800" b="0" i="0" kern="0" spc="0" baseline="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racle Sans Light" panose="020B0403020204020204" pitchFamily="34" charset="0"/>
                <a:ea typeface="+mn-ea"/>
                <a:cs typeface="Oracle Sans Light" panose="020B04030202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s-ES" sz="1200" b="0" i="0" u="none" strike="noStrike" kern="0" cap="none" spc="0" normalizeH="0" baseline="0" noProof="0">
                <a:ln>
                  <a:noFill/>
                </a:ln>
                <a:solidFill>
                  <a:schemeClr val="tx2"/>
                </a:solidFill>
                <a:effectLst/>
                <a:uLnTx/>
                <a:uFillTx/>
                <a:latin typeface="Oracle Sans"/>
                <a:cs typeface="Oracle Sans Light" panose="020B0403020204020204" pitchFamily="34" charset="0"/>
              </a:rPr>
              <a:t>El propósito del siguiente texto es determinar la dirección general de nuestros productos. El presente documento ha sido redactado con fines informativos únicamente y no se podrá incorporar a ningún contrato. Además, no supondrá compromiso alguno de entrega de ningún material, código o funcionalidad, ni deberá utilizarse como base para la adopción de decisiones de compra. El desarrollo, lanzamiento, precio y plazo de puesta a disposición de cualesquiera funciones o funcionalidades descritas para productos de Oracle podría cambiar y quedará a la sola discreción de Oracle Corporation.</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endParaRPr kumimoji="0" lang="es-ES" sz="1200" b="0" i="0" u="none" strike="noStrike" kern="0" cap="none" spc="0" normalizeH="0" baseline="0" noProof="0">
              <a:ln>
                <a:noFill/>
              </a:ln>
              <a:solidFill>
                <a:schemeClr val="tx2"/>
              </a:solidFill>
              <a:effectLst/>
              <a:uLnTx/>
              <a:uFillTx/>
              <a:latin typeface="Oracle Sans"/>
              <a:cs typeface="Oracle Sans Light" panose="020B0403020204020204" pitchFamily="34"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es-ES" sz="1200" b="0" i="0" u="none" strike="noStrike" kern="0" cap="none" spc="0" normalizeH="0" baseline="0" noProof="0">
                <a:ln>
                  <a:noFill/>
                </a:ln>
                <a:solidFill>
                  <a:schemeClr val="tx2"/>
                </a:solidFill>
                <a:effectLst/>
                <a:uLnTx/>
                <a:uFillTx/>
                <a:latin typeface="Oracle Sans"/>
                <a:cs typeface="Oracle Sans Light" panose="020B0403020204020204" pitchFamily="34" charset="0"/>
              </a:rPr>
              <a:t>Este material es la traducción de una presentación redactada originalmente en inglés para la sede de Oracle en Estados Unidos. La traducción se ofrece a modo de cortesía y puede contener errores. Es posible que no todas las funciones y funcionalidades estén disponibles en todos los países ni en todos los idiomas. Si tiene alguna duda, póngase en contacto con su representante de ventas de Oracle.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r="48609"/>
          <a:stretch>
            <a:fillRect/>
          </a:stretch>
        </p:blipFill>
        <p:spPr>
          <a:xfrm>
            <a:off x="9878838" y="521208"/>
            <a:ext cx="2309987" cy="1700784"/>
          </a:xfrm>
          <a:prstGeom prst="rect">
            <a:avLst/>
          </a:prstGeom>
        </p:spPr>
      </p:pic>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466" y="6423979"/>
            <a:ext cx="9750331"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All rights reserved.</a:t>
            </a:r>
          </a:p>
        </p:txBody>
      </p:sp>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pic>
        <p:nvPicPr>
          <p:cNvPr id="11" name="OTag">
            <a:extLst>
              <a:ext uri="{FF2B5EF4-FFF2-40B4-BE49-F238E27FC236}">
                <a16:creationId xmlns:a16="http://schemas.microsoft.com/office/drawing/2014/main" id="{8B1148AE-9623-C14F-90C3-70478D6B38B8}"/>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r="48609"/>
          <a:stretch>
            <a:fillRect/>
          </a:stretch>
        </p:blipFill>
        <p:spPr>
          <a:xfrm>
            <a:off x="9878838" y="521208"/>
            <a:ext cx="2309987" cy="1700784"/>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466" y="6423979"/>
            <a:ext cx="9465324"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All rights reserved.</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cxnSp>
        <p:nvCxnSpPr>
          <p:cNvPr id="14" name="Accent Mark">
            <a:extLst>
              <a:ext uri="{FF2B5EF4-FFF2-40B4-BE49-F238E27FC236}">
                <a16:creationId xmlns:a16="http://schemas.microsoft.com/office/drawing/2014/main" id="{034E11FD-0B1E-6B44-8BDF-4C70FAA7BAAB}"/>
              </a:ext>
            </a:extLst>
          </p:cNvPr>
          <p:cNvCxnSpPr/>
          <p:nvPr userDrawn="1"/>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1802" y="508000"/>
            <a:ext cx="10668269" cy="822960"/>
          </a:xfrm>
        </p:spPr>
        <p:txBody>
          <a:bodyPr anchor="b" anchorCtr="0"/>
          <a:lstStyle>
            <a:lvl1pPr>
              <a:defRPr sz="2399" b="1"/>
            </a:lvl1pPr>
          </a:lstStyle>
          <a:p>
            <a:pPr lvl="0"/>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pic>
        <p:nvPicPr>
          <p:cNvPr id="9" name="OTag">
            <a:extLst>
              <a:ext uri="{FF2B5EF4-FFF2-40B4-BE49-F238E27FC236}">
                <a16:creationId xmlns:a16="http://schemas.microsoft.com/office/drawing/2014/main" id="{97D0FAA3-7F4D-7445-9F35-913E0E39481A}"/>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2079C2AD-37AA-0044-A804-55FDAE95F69D}"/>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r="48609"/>
          <a:stretch>
            <a:fillRect/>
          </a:stretch>
        </p:blipFill>
        <p:spPr>
          <a:xfrm>
            <a:off x="9878838" y="521208"/>
            <a:ext cx="2309987" cy="1700784"/>
          </a:xfrm>
          <a:prstGeom prst="rect">
            <a:avLst/>
          </a:prstGeom>
        </p:spPr>
      </p:pic>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466" y="6423979"/>
            <a:ext cx="8515298"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All rights reserved.</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cxnSp>
        <p:nvCxnSpPr>
          <p:cNvPr id="16" name="Accent Mark">
            <a:extLst>
              <a:ext uri="{FF2B5EF4-FFF2-40B4-BE49-F238E27FC236}">
                <a16:creationId xmlns:a16="http://schemas.microsoft.com/office/drawing/2014/main" id="{A3FCA7A5-C5A6-7E43-9B07-6B262509CB94}"/>
              </a:ext>
            </a:extLst>
          </p:cNvPr>
          <p:cNvCxnSpPr/>
          <p:nvPr userDrawn="1"/>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1802" y="1000420"/>
            <a:ext cx="10668269" cy="330540"/>
          </a:xfrm>
          <a:prstGeom prst="rect">
            <a:avLst/>
          </a:prstGeom>
        </p:spPr>
        <p:txBody>
          <a:bodyPr lIns="0">
            <a:noAutofit/>
          </a:bodyPr>
          <a:lstStyle>
            <a:lvl1pPr marL="0" indent="0">
              <a:spcAft>
                <a:spcPct val="0"/>
              </a:spcAft>
              <a:buNone/>
              <a:defRPr sz="1999" b="0" i="0">
                <a:latin typeface="Oracle Sans" panose="020B0503020204020204" pitchFamily="34" charset="0"/>
                <a:cs typeface="Oracle Sans" panose="020B0503020204020204" pitchFamily="34" charset="0"/>
              </a:defRPr>
            </a:lvl1pPr>
          </a:lstStyle>
          <a:p>
            <a:pPr lvl="0"/>
            <a:r>
              <a:rPr lang="en-US"/>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1802" y="508001"/>
            <a:ext cx="10668269" cy="492103"/>
          </a:xfrm>
        </p:spPr>
        <p:txBody>
          <a:bodyPr vert="horz" lIns="0" tIns="0" rIns="0" bIns="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pic>
        <p:nvPicPr>
          <p:cNvPr id="13" name="OTag">
            <a:extLst>
              <a:ext uri="{FF2B5EF4-FFF2-40B4-BE49-F238E27FC236}">
                <a16:creationId xmlns:a16="http://schemas.microsoft.com/office/drawing/2014/main" id="{8BD7252F-B143-8244-B38A-10E43AB7ED9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Map">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B57EA20-AD75-2340-BC2B-1DE04987BAA9}"/>
              </a:ext>
            </a:extLst>
          </p:cNvPr>
          <p:cNvPicPr>
            <a:picLocks noChangeAspect="1"/>
          </p:cNvPicPr>
          <p:nvPr userDrawn="1"/>
        </p:nvPicPr>
        <p:blipFill>
          <a:blip r:embed="rId2">
            <a:duotone>
              <a:prstClr val="black"/>
              <a:schemeClr val="bg1">
                <a:lumMod val="50000"/>
                <a:tint val="45000"/>
                <a:satMod val="400000"/>
              </a:schemeClr>
            </a:duotone>
            <a:extLst>
              <a:ext uri="{28A0092B-C50C-407E-A947-70E740481C1C}">
                <a14:useLocalDpi xmlns:a14="http://schemas.microsoft.com/office/drawing/2010/main"/>
              </a:ext>
            </a:extLst>
          </a:blip>
          <a:srcRect l="8958" t="18694" r="10495" b="6258"/>
          <a:stretch>
            <a:fillRect/>
          </a:stretch>
        </p:blipFill>
        <p:spPr>
          <a:xfrm>
            <a:off x="20822" y="1769206"/>
            <a:ext cx="11909498" cy="5110896"/>
          </a:xfrm>
          <a:prstGeom prst="rect">
            <a:avLst/>
          </a:prstGeom>
        </p:spPr>
      </p:pic>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466" y="6423979"/>
            <a:ext cx="8539048"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All rights reserved.</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cxnSp>
        <p:nvCxnSpPr>
          <p:cNvPr id="16" name="Accent Mark">
            <a:extLst>
              <a:ext uri="{FF2B5EF4-FFF2-40B4-BE49-F238E27FC236}">
                <a16:creationId xmlns:a16="http://schemas.microsoft.com/office/drawing/2014/main" id="{A3FCA7A5-C5A6-7E43-9B07-6B262509CB94}"/>
              </a:ext>
            </a:extLst>
          </p:cNvPr>
          <p:cNvCxnSpPr/>
          <p:nvPr userDrawn="1"/>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1802" y="1000420"/>
            <a:ext cx="10668269" cy="330540"/>
          </a:xfrm>
          <a:prstGeom prst="rect">
            <a:avLst/>
          </a:prstGeom>
        </p:spPr>
        <p:txBody>
          <a:bodyPr lIns="0">
            <a:noAutofit/>
          </a:bodyPr>
          <a:lstStyle>
            <a:lvl1pPr marL="0" indent="0">
              <a:spcAft>
                <a:spcPct val="0"/>
              </a:spcAft>
              <a:buNone/>
              <a:defRPr sz="1999" b="0" i="0">
                <a:latin typeface="Oracle Sans" panose="020B0503020204020204" pitchFamily="34" charset="0"/>
                <a:cs typeface="Oracle Sans" panose="020B0503020204020204" pitchFamily="34" charset="0"/>
              </a:defRPr>
            </a:lvl1pPr>
          </a:lstStyle>
          <a:p>
            <a:pPr lvl="0"/>
            <a:r>
              <a:rPr lang="en-US"/>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1802" y="508001"/>
            <a:ext cx="10668269" cy="492103"/>
          </a:xfrm>
        </p:spPr>
        <p:txBody>
          <a:bodyPr vert="horz" lIns="0" tIns="0" rIns="0" bIns="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pic>
        <p:nvPicPr>
          <p:cNvPr id="13" name="OTag">
            <a:extLst>
              <a:ext uri="{FF2B5EF4-FFF2-40B4-BE49-F238E27FC236}">
                <a16:creationId xmlns:a16="http://schemas.microsoft.com/office/drawing/2014/main" id="{2A138126-C541-4D4E-8505-CF94E4AA8C1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r="48609"/>
          <a:stretch>
            <a:fillRect/>
          </a:stretch>
        </p:blipFill>
        <p:spPr>
          <a:xfrm>
            <a:off x="9878838" y="521208"/>
            <a:ext cx="2309987" cy="1700784"/>
          </a:xfrm>
          <a:prstGeom prst="rect">
            <a:avLst/>
          </a:prstGeom>
        </p:spPr>
      </p:pic>
      <p:sp>
        <p:nvSpPr>
          <p:cNvPr id="14" name="Footer">
            <a:extLst>
              <a:ext uri="{FF2B5EF4-FFF2-40B4-BE49-F238E27FC236}">
                <a16:creationId xmlns:a16="http://schemas.microsoft.com/office/drawing/2014/main" id="{8F5FEAFC-E730-6143-955B-B888D65BB03B}"/>
              </a:ext>
            </a:extLst>
          </p:cNvPr>
          <p:cNvSpPr>
            <a:spLocks noGrp="1"/>
          </p:cNvSpPr>
          <p:nvPr>
            <p:ph type="ftr" sz="quarter" idx="3"/>
          </p:nvPr>
        </p:nvSpPr>
        <p:spPr>
          <a:xfrm>
            <a:off x="1127466" y="6423979"/>
            <a:ext cx="8751372"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All rights reserved.</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754" y="1837944"/>
            <a:ext cx="10668269" cy="4261104"/>
          </a:xfrm>
        </p:spPr>
        <p:txBody>
          <a:bodyPr/>
          <a:lstStyle>
            <a:lvl1pPr marL="222250" indent="-222250">
              <a:buFont typeface="Arial" panose="020B0604020202020204" pitchFamily="34" charset="0"/>
              <a:buChar char="•"/>
              <a:defRPr/>
            </a:lvl1pPr>
            <a:lvl2pPr marL="411163" indent="-228600">
              <a:buFont typeface="System Font Regular"/>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3" name="Accent Mark">
            <a:extLst>
              <a:ext uri="{FF2B5EF4-FFF2-40B4-BE49-F238E27FC236}">
                <a16:creationId xmlns:a16="http://schemas.microsoft.com/office/drawing/2014/main" id="{F8F561A6-16DC-7848-8FAE-BF35C0DBFABA}"/>
              </a:ext>
            </a:extLst>
          </p:cNvPr>
          <p:cNvCxnSpPr/>
          <p:nvPr userDrawn="1"/>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1802" y="508000"/>
            <a:ext cx="10668269" cy="822960"/>
          </a:xfrm>
        </p:spPr>
        <p:txBody>
          <a:bodyPr vert="horz" lIns="0" tIns="0" rIns="0" bIns="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pic>
        <p:nvPicPr>
          <p:cNvPr id="11" name="OTag">
            <a:extLst>
              <a:ext uri="{FF2B5EF4-FFF2-40B4-BE49-F238E27FC236}">
                <a16:creationId xmlns:a16="http://schemas.microsoft.com/office/drawing/2014/main" id="{9CEA59F3-9D31-824E-A92B-F654B6D2560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4891" y="0"/>
            <a:ext cx="253934"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7896" y="2370988"/>
            <a:ext cx="4950478" cy="844095"/>
          </a:xfrm>
        </p:spPr>
        <p:txBody>
          <a:bodyPr vert="horz" lIns="0" tIns="45720" rIns="0" bIns="45720" rtlCol="0" anchor="b">
            <a:normAutofit/>
          </a:bodyPr>
          <a:lstStyle>
            <a:lvl1pPr>
              <a:defRPr lang="en-US" sz="2799"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7896" y="3737981"/>
            <a:ext cx="4176890" cy="2336749"/>
          </a:xfrm>
        </p:spPr>
        <p:txBody>
          <a:bodyPr lIns="0" rIns="0">
            <a:normAutofit/>
          </a:bodyPr>
          <a:lstStyle>
            <a:lvl1pPr marL="0" indent="0">
              <a:lnSpc>
                <a:spcPct val="100000"/>
              </a:lnSpc>
              <a:spcBef>
                <a:spcPct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089" y="342484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latin typeface="Oracle Sans Regular"/>
            </a:endParaRPr>
          </a:p>
        </p:txBody>
      </p:sp>
      <p:sp>
        <p:nvSpPr>
          <p:cNvPr id="6" name="Picture Placeholder 5">
            <a:extLst>
              <a:ext uri="{FF2B5EF4-FFF2-40B4-BE49-F238E27FC236}">
                <a16:creationId xmlns:a16="http://schemas.microsoft.com/office/drawing/2014/main" id="{6ADA2461-9C22-0D47-B775-5AD8659EE1DB}"/>
              </a:ext>
            </a:extLst>
          </p:cNvPr>
          <p:cNvSpPr>
            <a:spLocks noGrp="1"/>
          </p:cNvSpPr>
          <p:nvPr>
            <p:ph type="pic" sz="quarter" idx="10"/>
          </p:nvPr>
        </p:nvSpPr>
        <p:spPr>
          <a:xfrm>
            <a:off x="5840478" y="-4152"/>
            <a:ext cx="6094413" cy="6858000"/>
          </a:xfrm>
        </p:spPr>
        <p:txBody>
          <a:bodyPr/>
          <a:lstStyle/>
          <a:p>
            <a:endParaRPr lang="en-US"/>
          </a:p>
        </p:txBody>
      </p:sp>
      <p:sp>
        <p:nvSpPr>
          <p:cNvPr id="4" name="Footer Placeholder 3">
            <a:extLst>
              <a:ext uri="{FF2B5EF4-FFF2-40B4-BE49-F238E27FC236}">
                <a16:creationId xmlns:a16="http://schemas.microsoft.com/office/drawing/2014/main" id="{468DACAA-9A3C-1646-B964-45E45C4290D3}"/>
              </a:ext>
            </a:extLst>
          </p:cNvPr>
          <p:cNvSpPr>
            <a:spLocks noGrp="1"/>
          </p:cNvSpPr>
          <p:nvPr>
            <p:ph type="ftr" sz="quarter" idx="11"/>
          </p:nvPr>
        </p:nvSpPr>
        <p:spPr>
          <a:xfrm>
            <a:off x="1339502" y="6514978"/>
            <a:ext cx="3791601" cy="365125"/>
          </a:xfrm>
        </p:spPr>
        <p:txBody>
          <a:bodyPr/>
          <a:lstStyle/>
          <a:p>
            <a:r>
              <a:rPr lang="en-US" sz="800"/>
              <a:t>Copyright © 2020, Oracle and/or its affiliates. All rights reserved.</a:t>
            </a:r>
          </a:p>
        </p:txBody>
      </p:sp>
      <p:pic>
        <p:nvPicPr>
          <p:cNvPr id="9" name="OTag">
            <a:extLst>
              <a:ext uri="{FF2B5EF4-FFF2-40B4-BE49-F238E27FC236}">
                <a16:creationId xmlns:a16="http://schemas.microsoft.com/office/drawing/2014/main" id="{04019C67-4507-554D-9053-381D09A8A26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r="48609"/>
          <a:stretch>
            <a:fillRect/>
          </a:stretch>
        </p:blipFill>
        <p:spPr>
          <a:xfrm>
            <a:off x="9878838" y="521208"/>
            <a:ext cx="2309987" cy="1700784"/>
          </a:xfrm>
          <a:prstGeom prst="rect">
            <a:avLst/>
          </a:prstGeom>
        </p:spPr>
      </p:pic>
      <p:sp>
        <p:nvSpPr>
          <p:cNvPr id="14" name="Footer">
            <a:extLst>
              <a:ext uri="{FF2B5EF4-FFF2-40B4-BE49-F238E27FC236}">
                <a16:creationId xmlns:a16="http://schemas.microsoft.com/office/drawing/2014/main" id="{04ED8D0D-9633-5F4D-A28C-1584C0DFFEE2}"/>
              </a:ext>
            </a:extLst>
          </p:cNvPr>
          <p:cNvSpPr>
            <a:spLocks noGrp="1"/>
          </p:cNvSpPr>
          <p:nvPr>
            <p:ph type="ftr" sz="quarter" idx="3"/>
          </p:nvPr>
        </p:nvSpPr>
        <p:spPr>
          <a:xfrm>
            <a:off x="1127466" y="6423979"/>
            <a:ext cx="8230288"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All rights reserved.</a:t>
            </a:r>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5884" y="1837944"/>
            <a:ext cx="330012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flipH="1">
            <a:off x="7935433"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3843" y="1837944"/>
            <a:ext cx="330012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flipH="1">
            <a:off x="425339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754" y="1837944"/>
            <a:ext cx="330012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2" name="Accent Mark">
            <a:extLst>
              <a:ext uri="{FF2B5EF4-FFF2-40B4-BE49-F238E27FC236}">
                <a16:creationId xmlns:a16="http://schemas.microsoft.com/office/drawing/2014/main" id="{4E732D89-C34A-F248-94A1-01F258A23E11}"/>
              </a:ext>
            </a:extLst>
          </p:cNvPr>
          <p:cNvCxnSpPr/>
          <p:nvPr userDrawn="1"/>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1802" y="508000"/>
            <a:ext cx="10668269" cy="822960"/>
          </a:xfrm>
        </p:spPr>
        <p:txBody>
          <a:bodyPr vert="horz" lIns="0" tIns="0" rIns="0" bIns="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pic>
        <p:nvPicPr>
          <p:cNvPr id="20" name="OTag">
            <a:extLst>
              <a:ext uri="{FF2B5EF4-FFF2-40B4-BE49-F238E27FC236}">
                <a16:creationId xmlns:a16="http://schemas.microsoft.com/office/drawing/2014/main" id="{66FC871C-F738-BF49-B3CA-90CB2522E70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6.png"/><Relationship Id="rId4" Type="http://schemas.openxmlformats.org/officeDocument/2006/relationships/slideLayout" Target="../slideLayouts/slideLayout15.xml"/><Relationship Id="rId9"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0F255-3C2A-4AC7-8935-184146E3B6D6}"/>
              </a:ext>
            </a:extLst>
          </p:cNvPr>
          <p:cNvSpPr>
            <a:spLocks noGrp="1"/>
          </p:cNvSpPr>
          <p:nvPr>
            <p:ph type="title"/>
          </p:nvPr>
        </p:nvSpPr>
        <p:spPr>
          <a:xfrm>
            <a:off x="761802" y="508000"/>
            <a:ext cx="10668269" cy="822960"/>
          </a:xfrm>
          <a:prstGeom prst="rect">
            <a:avLst/>
          </a:prstGeom>
        </p:spPr>
        <p:txBody>
          <a:bodyPr vert="horz" lIns="0" tIns="0" rIns="0" bIns="0" rtlCol="0" anchor="ctr">
            <a:noAutofit/>
          </a:bodyPr>
          <a:lstStyle/>
          <a:p>
            <a:r>
              <a:rPr lang="en-US"/>
              <a:t>Headline</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466" y="6423979"/>
            <a:ext cx="78502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All rights reserved.</a:t>
            </a:r>
          </a:p>
        </p:txBody>
      </p:sp>
      <p:sp>
        <p:nvSpPr>
          <p:cNvPr id="5" name="Text Placeholder 4">
            <a:extLst>
              <a:ext uri="{FF2B5EF4-FFF2-40B4-BE49-F238E27FC236}">
                <a16:creationId xmlns:a16="http://schemas.microsoft.com/office/drawing/2014/main" id="{2F704250-C0B4-A84F-9EB2-31C880A9C2D6}"/>
              </a:ext>
            </a:extLst>
          </p:cNvPr>
          <p:cNvSpPr>
            <a:spLocks noGrp="1"/>
          </p:cNvSpPr>
          <p:nvPr>
            <p:ph type="body" idx="1"/>
          </p:nvPr>
        </p:nvSpPr>
        <p:spPr>
          <a:xfrm>
            <a:off x="758754" y="1837944"/>
            <a:ext cx="10668269" cy="4261104"/>
          </a:xfrm>
          <a:prstGeom prst="rect">
            <a:avLst/>
          </a:prstGeom>
        </p:spPr>
        <p:txBody>
          <a:bodyPr vert="horz" lIns="0" tIns="0" rIns="0" bIns="0" rtlCol="0">
            <a:noAutofit/>
          </a:bodyPr>
          <a:lstStyle/>
          <a:p>
            <a:pPr lvl="0"/>
            <a:r>
              <a:rPr lang="en-US"/>
              <a:t>Click to edit Master text styles</a:t>
            </a:r>
          </a:p>
          <a:p>
            <a:pPr lvl="1"/>
            <a:r>
              <a:rPr lang="en-US"/>
              <a:t>First indent</a:t>
            </a:r>
          </a:p>
          <a:p>
            <a:pPr lvl="2"/>
            <a:r>
              <a:rPr lang="en-US"/>
              <a:t>Second indent</a:t>
            </a:r>
          </a:p>
          <a:p>
            <a:pPr lvl="3"/>
            <a:r>
              <a:rPr lang="en-US"/>
              <a:t>Third indent</a:t>
            </a:r>
          </a:p>
          <a:p>
            <a:pPr lvl="4"/>
            <a:r>
              <a:rPr lang="en-US"/>
              <a:t>Fourth indent</a:t>
            </a:r>
          </a:p>
          <a:p>
            <a:pPr lvl="5"/>
            <a:r>
              <a:rPr lang="en-US"/>
              <a:t>Fifth indent</a:t>
            </a:r>
          </a:p>
          <a:p>
            <a:pPr lvl="6"/>
            <a:r>
              <a:rPr lang="en-US"/>
              <a:t>Sixth indent</a:t>
            </a:r>
          </a:p>
        </p:txBody>
      </p:sp>
      <p:sp>
        <p:nvSpPr>
          <p:cNvPr id="8" name="Slide Number">
            <a:extLst>
              <a:ext uri="{FF2B5EF4-FFF2-40B4-BE49-F238E27FC236}">
                <a16:creationId xmlns:a16="http://schemas.microsoft.com/office/drawing/2014/main" id="{C174EA89-E19D-6245-A011-4F7EB78FF170}"/>
              </a:ext>
            </a:extLst>
          </p:cNvPr>
          <p:cNvSpPr txBox="1"/>
          <p:nvPr userDrawn="1"/>
        </p:nvSpPr>
        <p:spPr>
          <a:xfrm>
            <a:off x="761802" y="6057900"/>
            <a:ext cx="234635"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p>
        </p:txBody>
      </p:sp>
    </p:spTree>
    <p:extLst>
      <p:ext uri="{BB962C8B-B14F-4D97-AF65-F5344CB8AC3E}">
        <p14:creationId xmlns:p14="http://schemas.microsoft.com/office/powerpoint/2010/main" val="1043364504"/>
      </p:ext>
    </p:extLst>
  </p:cSld>
  <p:clrMap bg1="lt1" tx1="dk1" bg2="lt2" tx2="dk2" accent1="accent1" accent2="accent2" accent3="accent3" accent4="accent4" accent5="accent5" accent6="accent6" hlink="hlink" folHlink="folHlink"/>
  <p:sldLayoutIdLst>
    <p:sldLayoutId id="2147484185" r:id="rId1"/>
    <p:sldLayoutId id="2147484187" r:id="rId2"/>
    <p:sldLayoutId id="2147484194" r:id="rId3"/>
    <p:sldLayoutId id="2147484195" r:id="rId4"/>
    <p:sldLayoutId id="2147484196" r:id="rId5"/>
    <p:sldLayoutId id="2147484221" r:id="rId6"/>
    <p:sldLayoutId id="2147484197" r:id="rId7"/>
    <p:sldLayoutId id="2147484219" r:id="rId8"/>
    <p:sldLayoutId id="2147484201" r:id="rId9"/>
    <p:sldLayoutId id="2147484239" r:id="rId10"/>
    <p:sldLayoutId id="2147484242" r:id="rId11"/>
  </p:sldLayoutIdLst>
  <p:transition/>
  <p:hf hdr="0" dt="0"/>
  <p:txStyles>
    <p:titleStyle>
      <a:lvl1pPr algn="l" defTabSz="914126" rtl="0" eaLnBrk="1" latinLnBrk="0" hangingPunct="1">
        <a:lnSpc>
          <a:spcPct val="95000"/>
        </a:lnSpc>
        <a:spcBef>
          <a:spcPct val="0"/>
        </a:spcBef>
        <a:buNone/>
        <a:defRPr sz="3999" kern="1200">
          <a:solidFill>
            <a:schemeClr val="tx1"/>
          </a:solidFill>
          <a:latin typeface="+mj-lt"/>
          <a:ea typeface="+mj-ea"/>
          <a:cs typeface="+mj-cs"/>
        </a:defRPr>
      </a:lvl1pPr>
    </p:titleStyle>
    <p:body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Oracle Sans" panose="020B0503020204020204" pitchFamily="34" charset="0"/>
          <a:ea typeface="+mn-ea"/>
          <a:cs typeface="Oracle Sans"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Oracle Sans" panose="020B0503020204020204" pitchFamily="34" charset="0"/>
          <a:ea typeface="+mn-ea"/>
          <a:cs typeface="Oracle Sans" panose="020B0503020204020204" pitchFamily="34" charset="0"/>
        </a:defRPr>
      </a:lvl2pPr>
      <a:lvl3pPr marL="731301" marR="0" indent="-182825" algn="l" defTabSz="914126"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6951" marR="0" indent="-182825" algn="l" defTabSz="914126"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2601"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251" indent="-182825" algn="l" defTabSz="914126"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3902" indent="-182825" algn="l" defTabSz="914126"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6">
          <p15:clr>
            <a:srgbClr val="F26B43"/>
          </p15:clr>
        </p15:guide>
        <p15:guide id="2" orient="horz" pos="40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7982" y="365126"/>
            <a:ext cx="10512862"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7982" y="1825625"/>
            <a:ext cx="10512862"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0" y="0"/>
            <a:ext cx="12188825"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451640" y="6493582"/>
            <a:ext cx="386342" cy="365125"/>
          </a:xfrm>
          <a:prstGeom prst="rect">
            <a:avLst/>
          </a:prstGeom>
        </p:spPr>
        <p:txBody>
          <a:bodyPr vert="horz" lIns="91440" tIns="45720" rIns="91440" bIns="45720" rtlCol="0" anchor="ctr"/>
          <a:lstStyle>
            <a:lvl1pPr algn="l">
              <a:defRPr sz="8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10"/>
          <a:stretch>
            <a:fillRect/>
          </a:stretch>
        </p:blipFill>
        <p:spPr>
          <a:xfrm>
            <a:off x="11434219" y="6356350"/>
            <a:ext cx="501519"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837982" y="6493582"/>
            <a:ext cx="4113728" cy="365125"/>
          </a:xfrm>
          <a:prstGeom prst="rect">
            <a:avLst/>
          </a:prstGeom>
        </p:spPr>
        <p:txBody>
          <a:bodyPr vert="horz" lIns="91440" tIns="45720" rIns="91440" bIns="45720" rtlCol="0" anchor="ctr"/>
          <a:lstStyle>
            <a:lvl1pPr algn="l">
              <a:defRPr sz="800">
                <a:solidFill>
                  <a:srgbClr val="8B8078"/>
                </a:solidFill>
                <a:latin typeface="+mn-lt"/>
                <a:cs typeface="Oracle Sans" panose="020B0503020204020204" pitchFamily="34" charset="0"/>
              </a:defRPr>
            </a:lvl1pPr>
          </a:lstStyle>
          <a:p>
            <a:r>
              <a:rPr lang="en-US" dirty="0"/>
              <a:t>Copyright © 2020 Oracle and/or its affiliates.</a:t>
            </a:r>
          </a:p>
        </p:txBody>
      </p:sp>
    </p:spTree>
    <p:extLst>
      <p:ext uri="{BB962C8B-B14F-4D97-AF65-F5344CB8AC3E}">
        <p14:creationId xmlns:p14="http://schemas.microsoft.com/office/powerpoint/2010/main" val="3526850312"/>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4399"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126" rtl="0" eaLnBrk="1" latinLnBrk="0" hangingPunct="1">
        <a:lnSpc>
          <a:spcPct val="90000"/>
        </a:lnSpc>
        <a:spcBef>
          <a:spcPts val="1000"/>
        </a:spcBef>
        <a:buFont typeface="Arial" panose="020B0604020202020204" pitchFamily="34" charset="0"/>
        <a:buNone/>
        <a:defRPr sz="2799" b="0" i="0" kern="1200">
          <a:solidFill>
            <a:schemeClr val="tx1"/>
          </a:solidFill>
          <a:latin typeface="Oracle Sans Light" panose="020B0403020204020204" pitchFamily="34" charset="0"/>
          <a:ea typeface="+mn-ea"/>
          <a:cs typeface="Oracle Sans Light" panose="020B0403020204020204" pitchFamily="34" charset="0"/>
        </a:defRPr>
      </a:lvl1pPr>
      <a:lvl2pPr marL="457063" indent="0" algn="l" defTabSz="914126" rtl="0" eaLnBrk="1" latinLnBrk="0" hangingPunct="1">
        <a:lnSpc>
          <a:spcPct val="90000"/>
        </a:lnSpc>
        <a:spcBef>
          <a:spcPts val="500"/>
        </a:spcBef>
        <a:buFont typeface="Arial" panose="020B0604020202020204" pitchFamily="34" charset="0"/>
        <a:buNone/>
        <a:defRPr sz="2399" b="0" i="0" kern="1200">
          <a:solidFill>
            <a:schemeClr val="tx1"/>
          </a:solidFill>
          <a:latin typeface="Oracle Sans Light" panose="020B0403020204020204" pitchFamily="34" charset="0"/>
          <a:ea typeface="+mn-ea"/>
          <a:cs typeface="Oracle Sans Light" panose="020B0403020204020204" pitchFamily="34" charset="0"/>
        </a:defRPr>
      </a:lvl2pPr>
      <a:lvl3pPr marL="914126" indent="0" algn="l" defTabSz="914126" rtl="0" eaLnBrk="1" latinLnBrk="0" hangingPunct="1">
        <a:lnSpc>
          <a:spcPct val="90000"/>
        </a:lnSpc>
        <a:spcBef>
          <a:spcPts val="500"/>
        </a:spcBef>
        <a:buFont typeface="Arial" panose="020B0604020202020204" pitchFamily="34" charset="0"/>
        <a:buNone/>
        <a:defRPr sz="1999" b="0" i="0" kern="1200">
          <a:solidFill>
            <a:schemeClr val="tx1"/>
          </a:solidFill>
          <a:latin typeface="Oracle Sans Light" panose="020B0403020204020204" pitchFamily="34" charset="0"/>
          <a:ea typeface="+mn-ea"/>
          <a:cs typeface="Oracle Sans Light" panose="020B0403020204020204" pitchFamily="34" charset="0"/>
        </a:defRPr>
      </a:lvl3pPr>
      <a:lvl4pPr marL="1371189"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4pPr>
      <a:lvl5pPr marL="1828251"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34"/>
          </p:nvPr>
        </p:nvSpPr>
        <p:spPr>
          <a:xfrm>
            <a:off x="1017765" y="5642551"/>
            <a:ext cx="5076648" cy="314359"/>
          </a:xfrm>
        </p:spPr>
        <p:txBody>
          <a:bodyPr/>
          <a:lstStyle/>
          <a:p>
            <a:r>
              <a:rPr lang="es-CO" dirty="0"/>
              <a:t>Junio, 2021</a:t>
            </a:r>
            <a:endParaRPr lang="en-US" dirty="0"/>
          </a:p>
        </p:txBody>
      </p:sp>
      <p:sp>
        <p:nvSpPr>
          <p:cNvPr id="7" name="Text Placeholder 6"/>
          <p:cNvSpPr>
            <a:spLocks noGrp="1"/>
          </p:cNvSpPr>
          <p:nvPr>
            <p:ph type="body" sz="quarter" idx="35"/>
          </p:nvPr>
        </p:nvSpPr>
        <p:spPr>
          <a:xfrm>
            <a:off x="1540043" y="3950185"/>
            <a:ext cx="6662534" cy="897681"/>
          </a:xfrm>
        </p:spPr>
        <p:txBody>
          <a:bodyPr/>
          <a:lstStyle/>
          <a:p>
            <a:endParaRPr lang="en-US" b="0" dirty="0"/>
          </a:p>
          <a:p>
            <a:r>
              <a:rPr lang="en-US" b="0" dirty="0"/>
              <a:t>Camilo Andres </a:t>
            </a:r>
            <a:r>
              <a:rPr lang="en-US" b="0" dirty="0" err="1"/>
              <a:t>Páez</a:t>
            </a:r>
            <a:r>
              <a:rPr lang="en-US" b="0" dirty="0"/>
              <a:t>: Cloud Solution </a:t>
            </a:r>
            <a:r>
              <a:rPr lang="en-US" b="0" dirty="0" err="1"/>
              <a:t>Architech</a:t>
            </a:r>
            <a:r>
              <a:rPr lang="en-US" b="0" dirty="0"/>
              <a:t> </a:t>
            </a:r>
          </a:p>
          <a:p>
            <a:endParaRPr lang="es-CO" b="0" dirty="0"/>
          </a:p>
          <a:p>
            <a:endParaRPr lang="en-US" dirty="0"/>
          </a:p>
        </p:txBody>
      </p:sp>
      <p:sp>
        <p:nvSpPr>
          <p:cNvPr id="4" name="Title 3"/>
          <p:cNvSpPr>
            <a:spLocks noGrp="1"/>
          </p:cNvSpPr>
          <p:nvPr>
            <p:ph type="ctrTitle"/>
          </p:nvPr>
        </p:nvSpPr>
        <p:spPr>
          <a:xfrm>
            <a:off x="1016244" y="1815220"/>
            <a:ext cx="10156338" cy="1025922"/>
          </a:xfrm>
        </p:spPr>
        <p:txBody>
          <a:bodyPr/>
          <a:lstStyle/>
          <a:p>
            <a:r>
              <a:rPr lang="es-CO" dirty="0"/>
              <a:t>Mensajes transaccionales usando colas Avanzadas </a:t>
            </a:r>
            <a:endParaRPr lang="es-CO" dirty="0">
              <a:latin typeface="+mn-lt"/>
            </a:endParaRPr>
          </a:p>
        </p:txBody>
      </p:sp>
      <p:sp>
        <p:nvSpPr>
          <p:cNvPr id="2" name="Footer Placeholder 1"/>
          <p:cNvSpPr>
            <a:spLocks noGrp="1"/>
          </p:cNvSpPr>
          <p:nvPr>
            <p:ph type="ftr" sz="quarter" idx="4294967295"/>
          </p:nvPr>
        </p:nvSpPr>
        <p:spPr>
          <a:xfrm>
            <a:off x="0" y="6424613"/>
            <a:ext cx="9750425" cy="365125"/>
          </a:xfrm>
        </p:spPr>
        <p:txBody>
          <a:bodyPr/>
          <a:lstStyle/>
          <a:p>
            <a:r>
              <a:rPr lang="en-US"/>
              <a:t>Copyright © 2020, Oracle and/or its affiliates. All rights reserved.</a:t>
            </a:r>
          </a:p>
        </p:txBody>
      </p:sp>
      <p:sp>
        <p:nvSpPr>
          <p:cNvPr id="3" name="Slide Number Placeholder 2"/>
          <p:cNvSpPr>
            <a:spLocks noGrp="1"/>
          </p:cNvSpPr>
          <p:nvPr>
            <p:ph type="sldNum" sz="quarter" idx="4294967295"/>
          </p:nvPr>
        </p:nvSpPr>
        <p:spPr>
          <a:xfrm>
            <a:off x="0" y="6423025"/>
            <a:ext cx="365125" cy="366713"/>
          </a:xfrm>
        </p:spPr>
        <p:txBody>
          <a:bodyPr/>
          <a:lstStyle/>
          <a:p>
            <a:fld id="{345D60D9-5372-5F40-9443-0F9AE5BDC3C8}" type="slidenum">
              <a:rPr lang="en-US" smtClean="0"/>
              <a:t>1</a:t>
            </a:fld>
            <a:endParaRPr lang="en-US"/>
          </a:p>
        </p:txBody>
      </p:sp>
      <p:pic>
        <p:nvPicPr>
          <p:cNvPr id="5" name="Picture 4">
            <a:extLst>
              <a:ext uri="{FF2B5EF4-FFF2-40B4-BE49-F238E27FC236}">
                <a16:creationId xmlns:a16="http://schemas.microsoft.com/office/drawing/2014/main" id="{066C6E4E-EF02-4C2B-9A29-9C3E65907E73}"/>
              </a:ext>
            </a:extLst>
          </p:cNvPr>
          <p:cNvPicPr>
            <a:picLocks noChangeAspect="1"/>
          </p:cNvPicPr>
          <p:nvPr/>
        </p:nvPicPr>
        <p:blipFill>
          <a:blip r:embed="rId2"/>
          <a:stretch>
            <a:fillRect/>
          </a:stretch>
        </p:blipFill>
        <p:spPr>
          <a:xfrm>
            <a:off x="7255042" y="4878651"/>
            <a:ext cx="3809256" cy="1078258"/>
          </a:xfrm>
          <a:prstGeom prst="rect">
            <a:avLst/>
          </a:prstGeom>
        </p:spPr>
      </p:pic>
    </p:spTree>
    <p:extLst>
      <p:ext uri="{BB962C8B-B14F-4D97-AF65-F5344CB8AC3E}">
        <p14:creationId xmlns:p14="http://schemas.microsoft.com/office/powerpoint/2010/main" val="38527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10</a:t>
            </a:fld>
            <a:endParaRPr lang="en-US"/>
          </a:p>
        </p:txBody>
      </p:sp>
      <p:sp>
        <p:nvSpPr>
          <p:cNvPr id="5" name="Title 4"/>
          <p:cNvSpPr>
            <a:spLocks noGrp="1"/>
          </p:cNvSpPr>
          <p:nvPr>
            <p:ph type="title" idx="4294967295"/>
          </p:nvPr>
        </p:nvSpPr>
        <p:spPr>
          <a:xfrm>
            <a:off x="1520825" y="508000"/>
            <a:ext cx="10668000" cy="492125"/>
          </a:xfrm>
        </p:spPr>
        <p:txBody>
          <a:bodyPr anchor="b">
            <a:normAutofit fontScale="90000"/>
          </a:bodyPr>
          <a:lstStyle/>
          <a:p>
            <a:r>
              <a:rPr lang="es-CO" dirty="0"/>
              <a:t>Colas Avanzadas </a:t>
            </a:r>
            <a:endParaRPr lang="es-ES" dirty="0"/>
          </a:p>
        </p:txBody>
      </p:sp>
      <p:sp>
        <p:nvSpPr>
          <p:cNvPr id="6" name="Content Placeholder 5"/>
          <p:cNvSpPr>
            <a:spLocks noGrp="1"/>
          </p:cNvSpPr>
          <p:nvPr>
            <p:ph sz="quarter" idx="4294967295"/>
          </p:nvPr>
        </p:nvSpPr>
        <p:spPr>
          <a:xfrm>
            <a:off x="0" y="1827213"/>
            <a:ext cx="6352674" cy="4278312"/>
          </a:xfrm>
        </p:spPr>
        <p:txBody>
          <a:bodyPr>
            <a:noAutofit/>
          </a:bodyPr>
          <a:lstStyle/>
          <a:p>
            <a:pPr marL="548476" lvl="2" indent="0">
              <a:buNone/>
            </a:pPr>
            <a:r>
              <a:rPr lang="es-CO" dirty="0"/>
              <a:t>Microservicios enviar / recibir eventos usando Java </a:t>
            </a:r>
            <a:r>
              <a:rPr lang="es-CO" dirty="0" err="1"/>
              <a:t>Message</a:t>
            </a:r>
            <a:endParaRPr lang="es-CO" dirty="0"/>
          </a:p>
          <a:p>
            <a:pPr marL="548476" lvl="2" indent="0">
              <a:buNone/>
            </a:pPr>
            <a:r>
              <a:rPr lang="es-CO" dirty="0"/>
              <a:t>Servicio (JMS) sobre colas avanzadas (AQ)</a:t>
            </a:r>
          </a:p>
          <a:p>
            <a:pPr marL="548476" lvl="2" indent="0">
              <a:buNone/>
            </a:pPr>
            <a:r>
              <a:rPr lang="es-CO" dirty="0"/>
              <a:t>- JMS + AQ proporciona mensajería asíncrona confiable y rica dentro de la base de datos de Oracle</a:t>
            </a:r>
          </a:p>
          <a:p>
            <a:pPr marL="548476" lvl="2" indent="0">
              <a:buNone/>
            </a:pPr>
            <a:r>
              <a:rPr lang="es-CO" dirty="0"/>
              <a:t>- REST no es tan bueno debido al estrecho acoplamiento entre</a:t>
            </a:r>
          </a:p>
          <a:p>
            <a:pPr marL="548476" lvl="2" indent="0">
              <a:buNone/>
            </a:pPr>
            <a:r>
              <a:rPr lang="es-CO" dirty="0"/>
              <a:t>El que </a:t>
            </a:r>
            <a:r>
              <a:rPr lang="es-CO" dirty="0" err="1"/>
              <a:t>envia</a:t>
            </a:r>
            <a:r>
              <a:rPr lang="es-CO" dirty="0"/>
              <a:t> el mensaje y quien lo recibe </a:t>
            </a:r>
          </a:p>
          <a:p>
            <a:pPr marL="548476" lvl="2" indent="0">
              <a:buNone/>
            </a:pPr>
            <a:r>
              <a:rPr lang="es-CO" dirty="0"/>
              <a:t>• Proporciona toda la resistencia y escalabilidad de la mensajería.</a:t>
            </a:r>
          </a:p>
          <a:p>
            <a:pPr marL="548476" lvl="2" indent="0">
              <a:buNone/>
            </a:pPr>
            <a:r>
              <a:rPr lang="es-CO" dirty="0"/>
              <a:t>y procesamiento de eventos, Y Transacción unificada entre mensajes y tablas sin compromiso de dos fases</a:t>
            </a:r>
          </a:p>
          <a:p>
            <a:pPr marL="548476" lvl="2" indent="0">
              <a:buNone/>
            </a:pPr>
            <a:r>
              <a:rPr lang="es-CO" dirty="0"/>
              <a:t>• Potentes consultas SQL sobre mensajes</a:t>
            </a:r>
          </a:p>
          <a:p>
            <a:pPr marL="548476" lvl="2" indent="0">
              <a:buNone/>
            </a:pPr>
            <a:r>
              <a:rPr lang="es-CO" dirty="0"/>
              <a:t>- Importante para depurar microservicios a escala empresarial</a:t>
            </a:r>
          </a:p>
          <a:p>
            <a:pPr marL="548476" lvl="2" indent="0">
              <a:buNone/>
            </a:pPr>
            <a:r>
              <a:rPr lang="es-CO" dirty="0"/>
              <a:t>• Alto rendimiento: Colas fragmentadas 12c reestructuradas para</a:t>
            </a:r>
          </a:p>
          <a:p>
            <a:pPr marL="548476" lvl="2" indent="0">
              <a:buNone/>
            </a:pPr>
            <a:r>
              <a:rPr lang="es-CO" dirty="0"/>
              <a:t>Rendimiento 10 veces mayor</a:t>
            </a:r>
            <a:endParaRPr lang="es-ES" dirty="0"/>
          </a:p>
        </p:txBody>
      </p:sp>
      <p:pic>
        <p:nvPicPr>
          <p:cNvPr id="2" name="Picture 1">
            <a:extLst>
              <a:ext uri="{FF2B5EF4-FFF2-40B4-BE49-F238E27FC236}">
                <a16:creationId xmlns:a16="http://schemas.microsoft.com/office/drawing/2014/main" id="{526A02FB-0D61-4BD2-A0E5-9B48FFFA9B0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75475" y="1827374"/>
            <a:ext cx="4181475" cy="3495675"/>
          </a:xfrm>
          <a:prstGeom prst="rect">
            <a:avLst/>
          </a:prstGeom>
          <a:noFill/>
        </p:spPr>
      </p:pic>
      <p:sp>
        <p:nvSpPr>
          <p:cNvPr id="7" name="Title 4">
            <a:extLst>
              <a:ext uri="{FF2B5EF4-FFF2-40B4-BE49-F238E27FC236}">
                <a16:creationId xmlns:a16="http://schemas.microsoft.com/office/drawing/2014/main" id="{F73562FE-FF6E-4EAF-8217-92AF2C083F0A}"/>
              </a:ext>
            </a:extLst>
          </p:cNvPr>
          <p:cNvSpPr txBox="1">
            <a:spLocks/>
          </p:cNvSpPr>
          <p:nvPr/>
        </p:nvSpPr>
        <p:spPr>
          <a:xfrm>
            <a:off x="1127466" y="1006425"/>
            <a:ext cx="10668000" cy="492125"/>
          </a:xfrm>
          <a:prstGeom prst="rect">
            <a:avLst/>
          </a:prstGeom>
        </p:spPr>
        <p:txBody>
          <a:bodyPr vert="horz" lIns="0" tIns="0" rIns="0" bIns="0" rtlCol="0" anchor="b">
            <a:normAutofit fontScale="97500"/>
          </a:bodyPr>
          <a:lstStyle>
            <a:lvl1pPr algn="l" defTabSz="914126" rtl="0" eaLnBrk="1" latinLnBrk="0" hangingPunct="1">
              <a:lnSpc>
                <a:spcPct val="95000"/>
              </a:lnSpc>
              <a:spcBef>
                <a:spcPct val="0"/>
              </a:spcBef>
              <a:buNone/>
              <a:defRPr sz="3999" kern="1200">
                <a:solidFill>
                  <a:schemeClr val="tx1"/>
                </a:solidFill>
                <a:latin typeface="+mj-lt"/>
                <a:ea typeface="+mj-ea"/>
                <a:cs typeface="+mj-cs"/>
              </a:defRPr>
            </a:lvl1pPr>
          </a:lstStyle>
          <a:p>
            <a:r>
              <a:rPr lang="es-CO" sz="2800" dirty="0"/>
              <a:t>Colas Avanzadas eventos </a:t>
            </a:r>
            <a:r>
              <a:rPr lang="es-CO" sz="2800" dirty="0" err="1"/>
              <a:t>trasaccionales</a:t>
            </a:r>
            <a:r>
              <a:rPr lang="es-CO" sz="2800" dirty="0"/>
              <a:t> para microservicios </a:t>
            </a:r>
            <a:endParaRPr lang="es-ES" sz="2800" dirty="0"/>
          </a:p>
        </p:txBody>
      </p:sp>
    </p:spTree>
    <p:extLst>
      <p:ext uri="{BB962C8B-B14F-4D97-AF65-F5344CB8AC3E}">
        <p14:creationId xmlns:p14="http://schemas.microsoft.com/office/powerpoint/2010/main" val="241487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3">
            <a:extLst>
              <a:ext uri="{FF2B5EF4-FFF2-40B4-BE49-F238E27FC236}">
                <a16:creationId xmlns:a16="http://schemas.microsoft.com/office/drawing/2014/main" id="{562833FC-E18F-481F-97AF-29BE28E18EEA}"/>
              </a:ext>
            </a:extLst>
          </p:cNvPr>
          <p:cNvSpPr>
            <a:spLocks noGrp="1"/>
          </p:cNvSpPr>
          <p:nvPr>
            <p:ph type="ftr" sz="quarter" idx="3"/>
          </p:nvPr>
        </p:nvSpPr>
        <p:spPr/>
        <p:txBody>
          <a:bodyPr/>
          <a:lstStyle/>
          <a:p>
            <a:pPr>
              <a:spcAft>
                <a:spcPts val="600"/>
              </a:spcAft>
            </a:pPr>
            <a:r>
              <a:rPr lang="en-US" sz="700"/>
              <a:t>Copyright © 2019 Oracle and/or its affiliates.</a:t>
            </a:r>
          </a:p>
        </p:txBody>
      </p:sp>
      <p:sp>
        <p:nvSpPr>
          <p:cNvPr id="13" name="Slide Number Placeholder 5" hidden="1">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11</a:t>
            </a:fld>
            <a:endParaRPr lang="en-US"/>
          </a:p>
        </p:txBody>
      </p:sp>
      <p:sp>
        <p:nvSpPr>
          <p:cNvPr id="5" name="Title 4"/>
          <p:cNvSpPr>
            <a:spLocks noGrp="1"/>
          </p:cNvSpPr>
          <p:nvPr>
            <p:ph type="title" idx="4294967295"/>
          </p:nvPr>
        </p:nvSpPr>
        <p:spPr>
          <a:xfrm>
            <a:off x="1520825" y="508000"/>
            <a:ext cx="10668000" cy="822325"/>
          </a:xfrm>
        </p:spPr>
        <p:txBody>
          <a:bodyPr vert="horz" lIns="0" tIns="0" rIns="0" bIns="0" rtlCol="0" anchor="ctr">
            <a:normAutofit/>
          </a:bodyPr>
          <a:lstStyle/>
          <a:p>
            <a:r>
              <a:rPr lang="en-US" kern="1200">
                <a:latin typeface="+mj-lt"/>
                <a:ea typeface="+mj-ea"/>
                <a:cs typeface="+mj-cs"/>
              </a:rPr>
              <a:t>Agenda  </a:t>
            </a:r>
          </a:p>
        </p:txBody>
      </p:sp>
      <p:graphicFrame>
        <p:nvGraphicFramePr>
          <p:cNvPr id="18" name="TextBox 15">
            <a:extLst>
              <a:ext uri="{FF2B5EF4-FFF2-40B4-BE49-F238E27FC236}">
                <a16:creationId xmlns:a16="http://schemas.microsoft.com/office/drawing/2014/main" id="{D3A89F85-A9FF-4F62-B634-B16EE63921F6}"/>
              </a:ext>
            </a:extLst>
          </p:cNvPr>
          <p:cNvGraphicFramePr/>
          <p:nvPr>
            <p:extLst>
              <p:ext uri="{D42A27DB-BD31-4B8C-83A1-F6EECF244321}">
                <p14:modId xmlns:p14="http://schemas.microsoft.com/office/powerpoint/2010/main" val="414446565"/>
              </p:ext>
            </p:extLst>
          </p:nvPr>
        </p:nvGraphicFramePr>
        <p:xfrm>
          <a:off x="758754" y="1837944"/>
          <a:ext cx="10668269" cy="4261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156595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6">
            <a:extLst>
              <a:ext uri="{FF2B5EF4-FFF2-40B4-BE49-F238E27FC236}">
                <a16:creationId xmlns:a16="http://schemas.microsoft.com/office/drawing/2014/main" id="{561C6DDB-A40D-47E0-ABC5-10DEED37BFD4}"/>
              </a:ext>
            </a:extLst>
          </p:cNvPr>
          <p:cNvSpPr>
            <a:spLocks noGrp="1"/>
          </p:cNvSpPr>
          <p:nvPr>
            <p:ph type="ftr" sz="quarter" idx="3"/>
          </p:nvPr>
        </p:nvSpPr>
        <p:spPr/>
        <p:txBody>
          <a:bodyPr/>
          <a:lstStyle/>
          <a:p>
            <a:pPr>
              <a:spcAft>
                <a:spcPts val="600"/>
              </a:spcAft>
            </a:pPr>
            <a:r>
              <a:rPr lang="en-IN"/>
              <a:t>Copyright © 2020, Oracle y/o sus filiales. Todos los derechos reservados.</a:t>
            </a:r>
          </a:p>
        </p:txBody>
      </p:sp>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nchor="ctr">
            <a:normAutofit/>
          </a:bodyPr>
          <a:lstStyle/>
          <a:p>
            <a:pPr>
              <a:spcAft>
                <a:spcPts val="600"/>
              </a:spcAft>
            </a:pPr>
            <a:fld id="{345D60D9-5372-5F40-9443-0F9AE5BDC3C8}" type="slidenum">
              <a:rPr lang="en-US" smtClean="0"/>
              <a:pPr>
                <a:spcAft>
                  <a:spcPts val="600"/>
                </a:spcAft>
              </a:pPr>
              <a:t>12</a:t>
            </a:fld>
            <a:endParaRPr lang="en-US"/>
          </a:p>
        </p:txBody>
      </p:sp>
      <p:sp>
        <p:nvSpPr>
          <p:cNvPr id="6" name="Content Placeholder 5"/>
          <p:cNvSpPr>
            <a:spLocks noGrp="1"/>
          </p:cNvSpPr>
          <p:nvPr>
            <p:ph type="body" sz="quarter" idx="12"/>
          </p:nvPr>
        </p:nvSpPr>
        <p:spPr>
          <a:xfrm>
            <a:off x="758754" y="1837944"/>
            <a:ext cx="10668269" cy="1157919"/>
          </a:xfrm>
        </p:spPr>
        <p:txBody>
          <a:bodyPr>
            <a:normAutofit/>
          </a:bodyPr>
          <a:lstStyle/>
          <a:p>
            <a:pPr lvl="2"/>
            <a:r>
              <a:rPr lang="es-CO" sz="1800" dirty="0"/>
              <a:t>Proporciona una infraestructura de mensajería confiable y robusta dentro de Oracle DB</a:t>
            </a:r>
          </a:p>
          <a:p>
            <a:pPr lvl="2"/>
            <a:r>
              <a:rPr lang="es-CO" sz="1800" dirty="0"/>
              <a:t>Almacena mensajes en unidades de almacenamiento abstractas llamadas colas</a:t>
            </a:r>
          </a:p>
          <a:p>
            <a:pPr lvl="2"/>
            <a:r>
              <a:rPr lang="es-CO" sz="1800" dirty="0"/>
              <a:t>Dos colas: colas clásicas y colas fragmentadas (12c en adelante)</a:t>
            </a:r>
            <a:endParaRPr lang="es-ES" sz="1800" dirty="0"/>
          </a:p>
        </p:txBody>
      </p:sp>
      <p:sp>
        <p:nvSpPr>
          <p:cNvPr id="5" name="Title 4"/>
          <p:cNvSpPr>
            <a:spLocks noGrp="1"/>
          </p:cNvSpPr>
          <p:nvPr>
            <p:ph type="title"/>
          </p:nvPr>
        </p:nvSpPr>
        <p:spPr/>
        <p:txBody>
          <a:bodyPr anchor="b">
            <a:normAutofit/>
          </a:bodyPr>
          <a:lstStyle/>
          <a:p>
            <a:r>
              <a:rPr lang="es-CO" dirty="0"/>
              <a:t>Importancia de los mensajes  </a:t>
            </a:r>
            <a:endParaRPr lang="es-ES" dirty="0"/>
          </a:p>
        </p:txBody>
      </p:sp>
      <p:pic>
        <p:nvPicPr>
          <p:cNvPr id="2" name="Picture 1">
            <a:extLst>
              <a:ext uri="{FF2B5EF4-FFF2-40B4-BE49-F238E27FC236}">
                <a16:creationId xmlns:a16="http://schemas.microsoft.com/office/drawing/2014/main" id="{D741F026-341C-4F19-866A-D480E76D994B}"/>
              </a:ext>
            </a:extLst>
          </p:cNvPr>
          <p:cNvPicPr>
            <a:picLocks noChangeAspect="1"/>
          </p:cNvPicPr>
          <p:nvPr/>
        </p:nvPicPr>
        <p:blipFill>
          <a:blip r:embed="rId3"/>
          <a:stretch>
            <a:fillRect/>
          </a:stretch>
        </p:blipFill>
        <p:spPr>
          <a:xfrm>
            <a:off x="1679880" y="2995863"/>
            <a:ext cx="8535034" cy="2773885"/>
          </a:xfrm>
          <a:prstGeom prst="rect">
            <a:avLst/>
          </a:prstGeom>
          <a:noFill/>
        </p:spPr>
      </p:pic>
    </p:spTree>
    <p:extLst>
      <p:ext uri="{BB962C8B-B14F-4D97-AF65-F5344CB8AC3E}">
        <p14:creationId xmlns:p14="http://schemas.microsoft.com/office/powerpoint/2010/main" val="72003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13</a:t>
            </a:fld>
            <a:endParaRPr lang="en-US"/>
          </a:p>
        </p:txBody>
      </p:sp>
      <p:sp>
        <p:nvSpPr>
          <p:cNvPr id="5" name="Title 4"/>
          <p:cNvSpPr>
            <a:spLocks noGrp="1"/>
          </p:cNvSpPr>
          <p:nvPr>
            <p:ph type="title" idx="4294967295"/>
          </p:nvPr>
        </p:nvSpPr>
        <p:spPr>
          <a:xfrm>
            <a:off x="269541" y="753646"/>
            <a:ext cx="11256712" cy="492125"/>
          </a:xfrm>
        </p:spPr>
        <p:txBody>
          <a:bodyPr anchor="b">
            <a:normAutofit fontScale="90000"/>
          </a:bodyPr>
          <a:lstStyle/>
          <a:p>
            <a:r>
              <a:rPr lang="es-CO" dirty="0"/>
              <a:t>¿Qué agregan las colas avanzadas a los </a:t>
            </a:r>
            <a:r>
              <a:rPr lang="es-CO" dirty="0" err="1"/>
              <a:t>microservicos</a:t>
            </a:r>
            <a:r>
              <a:rPr lang="es-CO" dirty="0"/>
              <a:t>?  </a:t>
            </a:r>
            <a:endParaRPr lang="es-ES" dirty="0"/>
          </a:p>
        </p:txBody>
      </p:sp>
      <p:sp>
        <p:nvSpPr>
          <p:cNvPr id="6" name="Content Placeholder 5"/>
          <p:cNvSpPr>
            <a:spLocks noGrp="1"/>
          </p:cNvSpPr>
          <p:nvPr>
            <p:ph sz="quarter" idx="4294967295"/>
          </p:nvPr>
        </p:nvSpPr>
        <p:spPr>
          <a:xfrm>
            <a:off x="761801" y="1937083"/>
            <a:ext cx="11815011" cy="3675146"/>
          </a:xfrm>
        </p:spPr>
        <p:txBody>
          <a:bodyPr>
            <a:normAutofit lnSpcReduction="10000"/>
          </a:bodyPr>
          <a:lstStyle/>
          <a:p>
            <a:pPr lvl="2">
              <a:buFont typeface="Arial" panose="020B0604020202020204" pitchFamily="34" charset="0"/>
              <a:buChar char="•"/>
            </a:pPr>
            <a:r>
              <a:rPr lang="es-CO" sz="2000" dirty="0"/>
              <a:t>Permite una comunicación confiable sin acoplamiento</a:t>
            </a:r>
          </a:p>
          <a:p>
            <a:pPr marL="548476" lvl="2" indent="0">
              <a:buNone/>
            </a:pPr>
            <a:endParaRPr lang="es-CO" sz="2000" dirty="0"/>
          </a:p>
          <a:p>
            <a:pPr lvl="2">
              <a:buFont typeface="Arial" panose="020B0604020202020204" pitchFamily="34" charset="0"/>
              <a:buChar char="•"/>
            </a:pPr>
            <a:r>
              <a:rPr lang="es-CO" sz="2000" dirty="0"/>
              <a:t>Permite microservicios sin estado</a:t>
            </a:r>
          </a:p>
          <a:p>
            <a:pPr marL="548476" lvl="2" indent="0">
              <a:buNone/>
            </a:pPr>
            <a:endParaRPr lang="es-CO" sz="2000" dirty="0"/>
          </a:p>
          <a:p>
            <a:pPr lvl="2">
              <a:buFont typeface="Arial" panose="020B0604020202020204" pitchFamily="34" charset="0"/>
              <a:buChar char="•"/>
            </a:pPr>
            <a:r>
              <a:rPr lang="es-CO" sz="2000" dirty="0"/>
              <a:t>La sesión transaccional garantiza que no se pierda el mensaje y exactamente una vez</a:t>
            </a:r>
          </a:p>
          <a:p>
            <a:pPr marL="548476" lvl="2" indent="0">
              <a:buNone/>
            </a:pPr>
            <a:r>
              <a:rPr lang="es-CO" sz="2000" dirty="0"/>
              <a:t>Entrega</a:t>
            </a:r>
          </a:p>
          <a:p>
            <a:pPr marL="548476" lvl="2" indent="0">
              <a:buNone/>
            </a:pPr>
            <a:endParaRPr lang="es-CO" sz="2000" dirty="0"/>
          </a:p>
          <a:p>
            <a:pPr lvl="2">
              <a:buFont typeface="Arial" panose="020B0604020202020204" pitchFamily="34" charset="0"/>
              <a:buChar char="•"/>
            </a:pPr>
            <a:r>
              <a:rPr lang="es-CO" sz="2000" dirty="0"/>
              <a:t>Soporta transacciones locales y distribuidas</a:t>
            </a:r>
          </a:p>
          <a:p>
            <a:pPr lvl="2">
              <a:buFont typeface="Arial" panose="020B0604020202020204" pitchFamily="34" charset="0"/>
              <a:buChar char="•"/>
            </a:pPr>
            <a:endParaRPr lang="es-CO" sz="2000" dirty="0"/>
          </a:p>
          <a:p>
            <a:pPr lvl="2">
              <a:buFont typeface="Arial" panose="020B0604020202020204" pitchFamily="34" charset="0"/>
              <a:buChar char="•"/>
            </a:pPr>
            <a:r>
              <a:rPr lang="es-CO" sz="2000" dirty="0"/>
              <a:t>Admite un mecanismo de notificación de cambios en DML</a:t>
            </a:r>
          </a:p>
          <a:p>
            <a:pPr lvl="2">
              <a:buFont typeface="Arial" panose="020B0604020202020204" pitchFamily="34" charset="0"/>
              <a:buChar char="•"/>
            </a:pPr>
            <a:endParaRPr lang="es-CO" sz="2000" dirty="0"/>
          </a:p>
          <a:p>
            <a:pPr lvl="2">
              <a:buFont typeface="Arial" panose="020B0604020202020204" pitchFamily="34" charset="0"/>
              <a:buChar char="•"/>
            </a:pPr>
            <a:r>
              <a:rPr lang="es-CO" sz="2000" dirty="0"/>
              <a:t>Transacciones atómicas locales que involucran operaciones en cola y DML</a:t>
            </a:r>
            <a:endParaRPr lang="es-ES" sz="2000" dirty="0"/>
          </a:p>
        </p:txBody>
      </p:sp>
    </p:spTree>
    <p:extLst>
      <p:ext uri="{BB962C8B-B14F-4D97-AF65-F5344CB8AC3E}">
        <p14:creationId xmlns:p14="http://schemas.microsoft.com/office/powerpoint/2010/main" val="408093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14</a:t>
            </a:fld>
            <a:endParaRPr lang="en-US"/>
          </a:p>
        </p:txBody>
      </p:sp>
      <p:sp>
        <p:nvSpPr>
          <p:cNvPr id="5" name="Title 4"/>
          <p:cNvSpPr>
            <a:spLocks noGrp="1"/>
          </p:cNvSpPr>
          <p:nvPr>
            <p:ph type="title" idx="4294967295"/>
          </p:nvPr>
        </p:nvSpPr>
        <p:spPr>
          <a:xfrm>
            <a:off x="2699920" y="753646"/>
            <a:ext cx="6335796" cy="492125"/>
          </a:xfrm>
        </p:spPr>
        <p:txBody>
          <a:bodyPr anchor="b">
            <a:normAutofit fontScale="90000"/>
          </a:bodyPr>
          <a:lstStyle/>
          <a:p>
            <a:r>
              <a:rPr lang="es-CO" dirty="0"/>
              <a:t>Código de las colas Avanzadas   </a:t>
            </a:r>
            <a:endParaRPr lang="es-ES" dirty="0"/>
          </a:p>
        </p:txBody>
      </p:sp>
      <p:pic>
        <p:nvPicPr>
          <p:cNvPr id="2" name="Picture 1">
            <a:extLst>
              <a:ext uri="{FF2B5EF4-FFF2-40B4-BE49-F238E27FC236}">
                <a16:creationId xmlns:a16="http://schemas.microsoft.com/office/drawing/2014/main" id="{5800DFE9-E7D8-43AA-885B-A6A9AE913CE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41562" y="1860684"/>
            <a:ext cx="7505700" cy="4562976"/>
          </a:xfrm>
          <a:prstGeom prst="rect">
            <a:avLst/>
          </a:prstGeom>
        </p:spPr>
      </p:pic>
    </p:spTree>
    <p:extLst>
      <p:ext uri="{BB962C8B-B14F-4D97-AF65-F5344CB8AC3E}">
        <p14:creationId xmlns:p14="http://schemas.microsoft.com/office/powerpoint/2010/main" val="70066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15</a:t>
            </a:fld>
            <a:endParaRPr lang="en-US"/>
          </a:p>
        </p:txBody>
      </p:sp>
      <p:sp>
        <p:nvSpPr>
          <p:cNvPr id="5" name="Title 4"/>
          <p:cNvSpPr>
            <a:spLocks noGrp="1"/>
          </p:cNvSpPr>
          <p:nvPr>
            <p:ph type="title" idx="4294967295"/>
          </p:nvPr>
        </p:nvSpPr>
        <p:spPr>
          <a:xfrm>
            <a:off x="1821614" y="753646"/>
            <a:ext cx="8345069" cy="492125"/>
          </a:xfrm>
        </p:spPr>
        <p:txBody>
          <a:bodyPr anchor="b">
            <a:normAutofit fontScale="90000"/>
          </a:bodyPr>
          <a:lstStyle/>
          <a:p>
            <a:r>
              <a:rPr lang="es-CO" dirty="0"/>
              <a:t>Identidad como servicios basada en colas    </a:t>
            </a:r>
            <a:endParaRPr lang="es-ES" dirty="0"/>
          </a:p>
        </p:txBody>
      </p:sp>
      <p:pic>
        <p:nvPicPr>
          <p:cNvPr id="3" name="Picture 2">
            <a:extLst>
              <a:ext uri="{FF2B5EF4-FFF2-40B4-BE49-F238E27FC236}">
                <a16:creationId xmlns:a16="http://schemas.microsoft.com/office/drawing/2014/main" id="{494794C5-40BF-4D48-8624-C7D49D1EB8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93849" y="1524000"/>
            <a:ext cx="9001125" cy="3810000"/>
          </a:xfrm>
          <a:prstGeom prst="rect">
            <a:avLst/>
          </a:prstGeom>
        </p:spPr>
      </p:pic>
    </p:spTree>
    <p:extLst>
      <p:ext uri="{BB962C8B-B14F-4D97-AF65-F5344CB8AC3E}">
        <p14:creationId xmlns:p14="http://schemas.microsoft.com/office/powerpoint/2010/main" val="66654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16</a:t>
            </a:fld>
            <a:endParaRPr lang="en-US"/>
          </a:p>
        </p:txBody>
      </p:sp>
      <p:sp>
        <p:nvSpPr>
          <p:cNvPr id="5" name="Title 4"/>
          <p:cNvSpPr>
            <a:spLocks noGrp="1"/>
          </p:cNvSpPr>
          <p:nvPr>
            <p:ph type="title" idx="4294967295"/>
          </p:nvPr>
        </p:nvSpPr>
        <p:spPr>
          <a:xfrm>
            <a:off x="1344361" y="741614"/>
            <a:ext cx="9500102" cy="492125"/>
          </a:xfrm>
        </p:spPr>
        <p:txBody>
          <a:bodyPr anchor="b">
            <a:normAutofit fontScale="90000"/>
          </a:bodyPr>
          <a:lstStyle/>
          <a:p>
            <a:r>
              <a:rPr lang="es-CO" dirty="0"/>
              <a:t>Trabajo asincrónico basado en colas avanzadas    </a:t>
            </a:r>
            <a:endParaRPr lang="es-ES" dirty="0"/>
          </a:p>
        </p:txBody>
      </p:sp>
      <p:pic>
        <p:nvPicPr>
          <p:cNvPr id="2" name="Picture 1">
            <a:extLst>
              <a:ext uri="{FF2B5EF4-FFF2-40B4-BE49-F238E27FC236}">
                <a16:creationId xmlns:a16="http://schemas.microsoft.com/office/drawing/2014/main" id="{AD128A53-7C44-46C6-A624-A15ED7A0B05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17637" y="1352550"/>
            <a:ext cx="9353550" cy="4152900"/>
          </a:xfrm>
          <a:prstGeom prst="rect">
            <a:avLst/>
          </a:prstGeom>
        </p:spPr>
      </p:pic>
    </p:spTree>
    <p:extLst>
      <p:ext uri="{BB962C8B-B14F-4D97-AF65-F5344CB8AC3E}">
        <p14:creationId xmlns:p14="http://schemas.microsoft.com/office/powerpoint/2010/main" val="137312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17</a:t>
            </a:fld>
            <a:endParaRPr lang="en-US"/>
          </a:p>
        </p:txBody>
      </p:sp>
      <p:sp>
        <p:nvSpPr>
          <p:cNvPr id="5" name="Title 4"/>
          <p:cNvSpPr>
            <a:spLocks noGrp="1"/>
          </p:cNvSpPr>
          <p:nvPr>
            <p:ph type="title" idx="4294967295"/>
          </p:nvPr>
        </p:nvSpPr>
        <p:spPr>
          <a:xfrm>
            <a:off x="1344361" y="741614"/>
            <a:ext cx="9500102" cy="492125"/>
          </a:xfrm>
        </p:spPr>
        <p:txBody>
          <a:bodyPr anchor="b">
            <a:normAutofit fontScale="90000"/>
          </a:bodyPr>
          <a:lstStyle/>
          <a:p>
            <a:r>
              <a:rPr lang="es-CO" dirty="0"/>
              <a:t>Colas Compartidas     </a:t>
            </a:r>
            <a:endParaRPr lang="es-ES" dirty="0"/>
          </a:p>
        </p:txBody>
      </p:sp>
      <p:pic>
        <p:nvPicPr>
          <p:cNvPr id="3" name="Picture 2">
            <a:extLst>
              <a:ext uri="{FF2B5EF4-FFF2-40B4-BE49-F238E27FC236}">
                <a16:creationId xmlns:a16="http://schemas.microsoft.com/office/drawing/2014/main" id="{0C6646FA-AE4B-4E8A-834C-9859AAD171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12874" y="1647825"/>
            <a:ext cx="9363075" cy="3562350"/>
          </a:xfrm>
          <a:prstGeom prst="rect">
            <a:avLst/>
          </a:prstGeom>
        </p:spPr>
      </p:pic>
    </p:spTree>
    <p:extLst>
      <p:ext uri="{BB962C8B-B14F-4D97-AF65-F5344CB8AC3E}">
        <p14:creationId xmlns:p14="http://schemas.microsoft.com/office/powerpoint/2010/main" val="75294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18</a:t>
            </a:fld>
            <a:endParaRPr lang="en-US"/>
          </a:p>
        </p:txBody>
      </p:sp>
      <p:sp>
        <p:nvSpPr>
          <p:cNvPr id="5" name="Title 4"/>
          <p:cNvSpPr>
            <a:spLocks noGrp="1"/>
          </p:cNvSpPr>
          <p:nvPr>
            <p:ph type="title" idx="4294967295"/>
          </p:nvPr>
        </p:nvSpPr>
        <p:spPr>
          <a:xfrm>
            <a:off x="269541" y="753646"/>
            <a:ext cx="11256712" cy="492125"/>
          </a:xfrm>
        </p:spPr>
        <p:txBody>
          <a:bodyPr anchor="b">
            <a:normAutofit fontScale="90000"/>
          </a:bodyPr>
          <a:lstStyle/>
          <a:p>
            <a:r>
              <a:rPr lang="es-CO" dirty="0"/>
              <a:t>Principales funcionalidades y beneficios    </a:t>
            </a:r>
            <a:endParaRPr lang="es-ES" dirty="0"/>
          </a:p>
        </p:txBody>
      </p:sp>
      <p:sp>
        <p:nvSpPr>
          <p:cNvPr id="6" name="Content Placeholder 5"/>
          <p:cNvSpPr>
            <a:spLocks noGrp="1"/>
          </p:cNvSpPr>
          <p:nvPr>
            <p:ph sz="quarter" idx="4294967295"/>
          </p:nvPr>
        </p:nvSpPr>
        <p:spPr>
          <a:xfrm>
            <a:off x="473046" y="1949015"/>
            <a:ext cx="4002702" cy="3675146"/>
          </a:xfrm>
        </p:spPr>
        <p:txBody>
          <a:bodyPr>
            <a:normAutofit fontScale="85000" lnSpcReduction="20000"/>
          </a:bodyPr>
          <a:lstStyle/>
          <a:p>
            <a:pPr lvl="2">
              <a:buFont typeface="Arial" panose="020B0604020202020204" pitchFamily="34" charset="0"/>
              <a:buChar char="•"/>
            </a:pPr>
            <a:r>
              <a:rPr lang="es-CO" sz="2000" dirty="0"/>
              <a:t>Soporte PL / SQL para colas fragmentadas</a:t>
            </a:r>
          </a:p>
          <a:p>
            <a:pPr lvl="2">
              <a:buFont typeface="Arial" panose="020B0604020202020204" pitchFamily="34" charset="0"/>
              <a:buChar char="•"/>
            </a:pPr>
            <a:r>
              <a:rPr lang="es-CO" sz="2000" dirty="0"/>
              <a:t>PL / SQL </a:t>
            </a:r>
            <a:r>
              <a:rPr lang="es-CO" sz="2000" dirty="0" err="1"/>
              <a:t>Enqueue</a:t>
            </a:r>
            <a:r>
              <a:rPr lang="es-CO" sz="2000" dirty="0"/>
              <a:t>, </a:t>
            </a:r>
            <a:r>
              <a:rPr lang="es-CO" sz="2000" dirty="0" err="1"/>
              <a:t>Dequeue</a:t>
            </a:r>
            <a:r>
              <a:rPr lang="es-CO" sz="2000" dirty="0"/>
              <a:t> y </a:t>
            </a:r>
            <a:r>
              <a:rPr lang="es-CO" sz="2000" dirty="0" err="1"/>
              <a:t>Notification</a:t>
            </a:r>
            <a:endParaRPr lang="es-CO" sz="2000" dirty="0"/>
          </a:p>
          <a:p>
            <a:pPr lvl="2">
              <a:buFont typeface="Arial" panose="020B0604020202020204" pitchFamily="34" charset="0"/>
              <a:buChar char="•"/>
            </a:pPr>
            <a:r>
              <a:rPr lang="es-CO" sz="2000" dirty="0"/>
              <a:t>Cargas útiles de mensajes JMS, ADT y RAW</a:t>
            </a:r>
          </a:p>
          <a:p>
            <a:pPr lvl="2">
              <a:buFont typeface="Arial" panose="020B0604020202020204" pitchFamily="34" charset="0"/>
              <a:buChar char="•"/>
            </a:pPr>
            <a:r>
              <a:rPr lang="es-CO" sz="2000" dirty="0"/>
              <a:t>Propagación entre colas fragmentadas</a:t>
            </a:r>
          </a:p>
          <a:p>
            <a:pPr lvl="2">
              <a:buFont typeface="Arial" panose="020B0604020202020204" pitchFamily="34" charset="0"/>
              <a:buChar char="•"/>
            </a:pPr>
            <a:r>
              <a:rPr lang="es-CO" sz="2000" dirty="0"/>
              <a:t>Retraso de mensaje</a:t>
            </a:r>
          </a:p>
          <a:p>
            <a:pPr lvl="2">
              <a:buFont typeface="Arial" panose="020B0604020202020204" pitchFamily="34" charset="0"/>
              <a:buChar char="•"/>
            </a:pPr>
            <a:r>
              <a:rPr lang="es-CO" sz="2000" dirty="0"/>
              <a:t>Cola de excepciones</a:t>
            </a:r>
          </a:p>
          <a:p>
            <a:pPr lvl="2">
              <a:buFont typeface="Arial" panose="020B0604020202020204" pitchFamily="34" charset="0"/>
              <a:buChar char="•"/>
            </a:pPr>
            <a:r>
              <a:rPr lang="es-CO" sz="2000" dirty="0"/>
              <a:t> Asesor de caché de mensajes para colas fragmentadas</a:t>
            </a:r>
          </a:p>
          <a:p>
            <a:pPr lvl="2">
              <a:buFont typeface="Arial" panose="020B0604020202020204" pitchFamily="34" charset="0"/>
              <a:buChar char="•"/>
            </a:pPr>
            <a:r>
              <a:rPr lang="es-CO" sz="2000" dirty="0"/>
              <a:t>Receptor  JMS basado en eventos para colas fragmentadas</a:t>
            </a:r>
          </a:p>
          <a:p>
            <a:pPr lvl="2">
              <a:buFont typeface="Arial" panose="020B0604020202020204" pitchFamily="34" charset="0"/>
              <a:buChar char="•"/>
            </a:pPr>
            <a:r>
              <a:rPr lang="es-CO" sz="2000" dirty="0"/>
              <a:t>Identificadores largos para colas clásicas y fragmentadas</a:t>
            </a:r>
            <a:endParaRPr lang="es-ES" sz="2000" dirty="0"/>
          </a:p>
        </p:txBody>
      </p:sp>
      <p:sp>
        <p:nvSpPr>
          <p:cNvPr id="7" name="Content Placeholder 5">
            <a:extLst>
              <a:ext uri="{FF2B5EF4-FFF2-40B4-BE49-F238E27FC236}">
                <a16:creationId xmlns:a16="http://schemas.microsoft.com/office/drawing/2014/main" id="{5DA89935-89DD-418F-A09E-B8E60534873E}"/>
              </a:ext>
            </a:extLst>
          </p:cNvPr>
          <p:cNvSpPr txBox="1">
            <a:spLocks/>
          </p:cNvSpPr>
          <p:nvPr/>
        </p:nvSpPr>
        <p:spPr>
          <a:xfrm>
            <a:off x="7424320" y="1828799"/>
            <a:ext cx="4002702" cy="3675146"/>
          </a:xfrm>
          <a:prstGeom prst="rect">
            <a:avLst/>
          </a:prstGeom>
        </p:spPr>
        <p:txBody>
          <a:bodyPr vert="horz" lIns="0" tIns="0" rIns="0" bIns="0" rtlCol="0">
            <a:normAutofit fontScale="85000" lnSpcReduction="20000"/>
          </a:bodyPr>
          <a:lst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Oracle Sans" panose="020B0503020204020204" pitchFamily="34" charset="0"/>
                <a:ea typeface="+mn-ea"/>
                <a:cs typeface="Oracle Sans"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Oracle Sans" panose="020B0503020204020204" pitchFamily="34" charset="0"/>
                <a:ea typeface="+mn-ea"/>
                <a:cs typeface="Oracle Sans" panose="020B0503020204020204" pitchFamily="34" charset="0"/>
              </a:defRPr>
            </a:lvl2pPr>
            <a:lvl3pPr marL="731301" marR="0" indent="-182825" algn="l" defTabSz="914126"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6951" marR="0" indent="-182825" algn="l" defTabSz="914126"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2601"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251" indent="-182825" algn="l" defTabSz="914126"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3902" indent="-182825" algn="l" defTabSz="914126"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lvl="2">
              <a:buFont typeface="Arial" panose="020B0604020202020204" pitchFamily="34" charset="0"/>
              <a:buChar char="•"/>
            </a:pPr>
            <a:r>
              <a:rPr lang="es-CO" sz="2000" dirty="0"/>
              <a:t>Mayor rendimiento</a:t>
            </a:r>
          </a:p>
          <a:p>
            <a:pPr lvl="2">
              <a:buFont typeface="Arial" panose="020B0604020202020204" pitchFamily="34" charset="0"/>
              <a:buChar char="•"/>
            </a:pPr>
            <a:r>
              <a:rPr lang="es-CO" sz="2000" dirty="0"/>
              <a:t>Menor consumo de recursos del sistema</a:t>
            </a:r>
          </a:p>
          <a:p>
            <a:pPr lvl="2">
              <a:buFont typeface="Arial" panose="020B0604020202020204" pitchFamily="34" charset="0"/>
              <a:buChar char="•"/>
            </a:pPr>
            <a:r>
              <a:rPr lang="es-CO" sz="2000" dirty="0"/>
              <a:t>Gran cantidad de suscriptores</a:t>
            </a:r>
          </a:p>
          <a:p>
            <a:pPr lvl="2">
              <a:buFont typeface="Arial" panose="020B0604020202020204" pitchFamily="34" charset="0"/>
              <a:buChar char="•"/>
            </a:pPr>
            <a:r>
              <a:rPr lang="es-CO" sz="2000" dirty="0"/>
              <a:t>Receptor basado en eventos con menos conexiones a la base de datos</a:t>
            </a:r>
          </a:p>
          <a:p>
            <a:pPr lvl="2">
              <a:buFont typeface="Arial" panose="020B0604020202020204" pitchFamily="34" charset="0"/>
              <a:buChar char="•"/>
            </a:pPr>
            <a:r>
              <a:rPr lang="es-CO" sz="2000" dirty="0"/>
              <a:t>Muchos </a:t>
            </a:r>
            <a:r>
              <a:rPr lang="es-CO" sz="2000" dirty="0" err="1"/>
              <a:t>enqueuers</a:t>
            </a:r>
            <a:r>
              <a:rPr lang="es-CO" sz="2000" dirty="0"/>
              <a:t> y </a:t>
            </a:r>
            <a:r>
              <a:rPr lang="es-CO" sz="2000" dirty="0" err="1"/>
              <a:t>dequeuers</a:t>
            </a:r>
            <a:r>
              <a:rPr lang="es-CO" sz="2000" dirty="0"/>
              <a:t> concurrentes en múltiples instancias de RAC</a:t>
            </a:r>
          </a:p>
          <a:p>
            <a:pPr lvl="2">
              <a:buFont typeface="Arial" panose="020B0604020202020204" pitchFamily="34" charset="0"/>
              <a:buChar char="•"/>
            </a:pPr>
            <a:r>
              <a:rPr lang="es-CO" sz="2000" dirty="0"/>
              <a:t>Compatible con versiones anteriores para JMS estándar y basado en AQ PL / SQL</a:t>
            </a:r>
          </a:p>
          <a:p>
            <a:pPr lvl="2">
              <a:buFont typeface="Arial" panose="020B0604020202020204" pitchFamily="34" charset="0"/>
              <a:buChar char="•"/>
            </a:pPr>
            <a:r>
              <a:rPr lang="es-CO" sz="2000" dirty="0"/>
              <a:t>aplicaciones</a:t>
            </a:r>
          </a:p>
          <a:p>
            <a:pPr lvl="2">
              <a:buFont typeface="Arial" panose="020B0604020202020204" pitchFamily="34" charset="0"/>
              <a:buChar char="•"/>
            </a:pPr>
            <a:r>
              <a:rPr lang="es-CO" sz="2000" dirty="0"/>
              <a:t>simplemente vuelva a crear el AQ en la base de datos</a:t>
            </a:r>
            <a:endParaRPr lang="es-ES" sz="2000" dirty="0"/>
          </a:p>
        </p:txBody>
      </p:sp>
      <p:pic>
        <p:nvPicPr>
          <p:cNvPr id="2" name="Picture 1">
            <a:extLst>
              <a:ext uri="{FF2B5EF4-FFF2-40B4-BE49-F238E27FC236}">
                <a16:creationId xmlns:a16="http://schemas.microsoft.com/office/drawing/2014/main" id="{20BFC1C2-2B07-4DBF-AB93-A35FCA358C6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52818" y="2682038"/>
            <a:ext cx="2883190" cy="1968667"/>
          </a:xfrm>
          <a:prstGeom prst="rect">
            <a:avLst/>
          </a:prstGeom>
        </p:spPr>
      </p:pic>
    </p:spTree>
    <p:extLst>
      <p:ext uri="{BB962C8B-B14F-4D97-AF65-F5344CB8AC3E}">
        <p14:creationId xmlns:p14="http://schemas.microsoft.com/office/powerpoint/2010/main" val="38310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3">
            <a:extLst>
              <a:ext uri="{FF2B5EF4-FFF2-40B4-BE49-F238E27FC236}">
                <a16:creationId xmlns:a16="http://schemas.microsoft.com/office/drawing/2014/main" id="{562833FC-E18F-481F-97AF-29BE28E18EE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8B8580"/>
                </a:solidFill>
                <a:effectLst/>
                <a:uLnTx/>
                <a:uFillTx/>
                <a:latin typeface="Oracle Sans"/>
                <a:cs typeface="Arial"/>
              </a:rPr>
              <a:t>Copyright © 2019 Oracle and/or its affiliates.</a:t>
            </a:r>
          </a:p>
        </p:txBody>
      </p:sp>
      <p:sp>
        <p:nvSpPr>
          <p:cNvPr id="13" name="Slide Number Placeholder 5" hidden="1">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cs typeface="Arial"/>
              </a:rPr>
              <a:pPr marL="0" marR="0" lvl="0" indent="0" algn="l" defTabSz="914400" rtl="0" eaLnBrk="1" fontAlgn="auto" latinLnBrk="0" hangingPunct="1">
                <a:lnSpc>
                  <a:spcPct val="100000"/>
                </a:lnSpc>
                <a:spcBef>
                  <a:spcPts val="0"/>
                </a:spcBef>
                <a:spcAft>
                  <a:spcPts val="600"/>
                </a:spcAft>
                <a:buClrTx/>
                <a:buSzTx/>
                <a:buFontTx/>
                <a:buNone/>
                <a:tabLst/>
                <a:defRPr/>
              </a:pPr>
              <a:t>19</a:t>
            </a:fld>
            <a:endParaRPr kumimoji="0" lang="en-US" sz="1000" b="0" i="0" u="none" strike="noStrike" kern="1200" cap="none" spc="0" normalizeH="0" baseline="0" noProof="0">
              <a:ln>
                <a:noFill/>
              </a:ln>
              <a:solidFill>
                <a:srgbClr val="8B8580"/>
              </a:solidFill>
              <a:effectLst/>
              <a:uLnTx/>
              <a:uFillTx/>
              <a:latin typeface="Oracle Sans"/>
              <a:cs typeface="Arial"/>
            </a:endParaRPr>
          </a:p>
        </p:txBody>
      </p:sp>
      <p:sp>
        <p:nvSpPr>
          <p:cNvPr id="5" name="Title 4"/>
          <p:cNvSpPr>
            <a:spLocks noGrp="1"/>
          </p:cNvSpPr>
          <p:nvPr>
            <p:ph type="title" idx="4294967295"/>
          </p:nvPr>
        </p:nvSpPr>
        <p:spPr>
          <a:xfrm>
            <a:off x="360947" y="2606675"/>
            <a:ext cx="11718758" cy="822325"/>
          </a:xfrm>
        </p:spPr>
        <p:txBody>
          <a:bodyPr vert="horz" lIns="0" tIns="0" rIns="0" bIns="0" rtlCol="0" anchor="ctr">
            <a:normAutofit fontScale="90000"/>
          </a:bodyPr>
          <a:lstStyle/>
          <a:p>
            <a:r>
              <a:rPr lang="es-CO" dirty="0"/>
              <a:t>CASO DE USO: </a:t>
            </a:r>
            <a:r>
              <a:rPr lang="es-CO" dirty="0" err="1"/>
              <a:t>Microsevicios</a:t>
            </a:r>
            <a:r>
              <a:rPr lang="es-CO" dirty="0"/>
              <a:t>  de Pedido, inventario entrega y proveedor </a:t>
            </a:r>
            <a:endParaRPr lang="es-CO" kern="1200" dirty="0">
              <a:latin typeface="+mj-lt"/>
              <a:ea typeface="+mj-ea"/>
              <a:cs typeface="+mj-cs"/>
            </a:endParaRPr>
          </a:p>
        </p:txBody>
      </p:sp>
    </p:spTree>
    <p:extLst>
      <p:ext uri="{BB962C8B-B14F-4D97-AF65-F5344CB8AC3E}">
        <p14:creationId xmlns:p14="http://schemas.microsoft.com/office/powerpoint/2010/main" val="26762529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3">
            <a:extLst>
              <a:ext uri="{FF2B5EF4-FFF2-40B4-BE49-F238E27FC236}">
                <a16:creationId xmlns:a16="http://schemas.microsoft.com/office/drawing/2014/main" id="{562833FC-E18F-481F-97AF-29BE28E18EEA}"/>
              </a:ext>
            </a:extLst>
          </p:cNvPr>
          <p:cNvSpPr>
            <a:spLocks noGrp="1"/>
          </p:cNvSpPr>
          <p:nvPr>
            <p:ph type="ftr" sz="quarter" idx="3"/>
          </p:nvPr>
        </p:nvSpPr>
        <p:spPr/>
        <p:txBody>
          <a:bodyPr/>
          <a:lstStyle/>
          <a:p>
            <a:pPr>
              <a:spcAft>
                <a:spcPts val="600"/>
              </a:spcAft>
            </a:pPr>
            <a:r>
              <a:rPr lang="en-US" sz="700"/>
              <a:t>Copyright © 2019 Oracle and/or its affiliates.</a:t>
            </a:r>
          </a:p>
        </p:txBody>
      </p:sp>
      <p:sp>
        <p:nvSpPr>
          <p:cNvPr id="13" name="Slide Number Placeholder 5" hidden="1">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2</a:t>
            </a:fld>
            <a:endParaRPr lang="en-US"/>
          </a:p>
        </p:txBody>
      </p:sp>
      <p:sp>
        <p:nvSpPr>
          <p:cNvPr id="5" name="Title 4"/>
          <p:cNvSpPr>
            <a:spLocks noGrp="1"/>
          </p:cNvSpPr>
          <p:nvPr>
            <p:ph type="title" idx="4294967295"/>
          </p:nvPr>
        </p:nvSpPr>
        <p:spPr>
          <a:xfrm>
            <a:off x="1520825" y="508000"/>
            <a:ext cx="10668000" cy="822325"/>
          </a:xfrm>
        </p:spPr>
        <p:txBody>
          <a:bodyPr vert="horz" lIns="0" tIns="0" rIns="0" bIns="0" rtlCol="0" anchor="ctr">
            <a:normAutofit/>
          </a:bodyPr>
          <a:lstStyle/>
          <a:p>
            <a:r>
              <a:rPr lang="en-US" kern="1200">
                <a:latin typeface="+mj-lt"/>
                <a:ea typeface="+mj-ea"/>
                <a:cs typeface="+mj-cs"/>
              </a:rPr>
              <a:t>Agenda  </a:t>
            </a:r>
          </a:p>
        </p:txBody>
      </p:sp>
      <p:graphicFrame>
        <p:nvGraphicFramePr>
          <p:cNvPr id="18" name="TextBox 15">
            <a:extLst>
              <a:ext uri="{FF2B5EF4-FFF2-40B4-BE49-F238E27FC236}">
                <a16:creationId xmlns:a16="http://schemas.microsoft.com/office/drawing/2014/main" id="{D3A89F85-A9FF-4F62-B634-B16EE63921F6}"/>
              </a:ext>
            </a:extLst>
          </p:cNvPr>
          <p:cNvGraphicFramePr/>
          <p:nvPr>
            <p:extLst>
              <p:ext uri="{D42A27DB-BD31-4B8C-83A1-F6EECF244321}">
                <p14:modId xmlns:p14="http://schemas.microsoft.com/office/powerpoint/2010/main" val="683752902"/>
              </p:ext>
            </p:extLst>
          </p:nvPr>
        </p:nvGraphicFramePr>
        <p:xfrm>
          <a:off x="758754" y="1837944"/>
          <a:ext cx="10668269" cy="4261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660688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3">
            <a:extLst>
              <a:ext uri="{FF2B5EF4-FFF2-40B4-BE49-F238E27FC236}">
                <a16:creationId xmlns:a16="http://schemas.microsoft.com/office/drawing/2014/main" id="{562833FC-E18F-481F-97AF-29BE28E18EE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8B8580"/>
                </a:solidFill>
                <a:effectLst/>
                <a:uLnTx/>
                <a:uFillTx/>
                <a:latin typeface="Oracle Sans"/>
                <a:cs typeface="Arial"/>
              </a:rPr>
              <a:t>Copyright © 2019 Oracle and/or its affiliates.</a:t>
            </a:r>
          </a:p>
        </p:txBody>
      </p:sp>
      <p:sp>
        <p:nvSpPr>
          <p:cNvPr id="13" name="Slide Number Placeholder 5" hidden="1">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cs typeface="Arial"/>
              </a:rPr>
              <a:pPr marL="0" marR="0" lvl="0" indent="0" algn="l" defTabSz="914400" rtl="0" eaLnBrk="1" fontAlgn="auto" latinLnBrk="0" hangingPunct="1">
                <a:lnSpc>
                  <a:spcPct val="100000"/>
                </a:lnSpc>
                <a:spcBef>
                  <a:spcPts val="0"/>
                </a:spcBef>
                <a:spcAft>
                  <a:spcPts val="600"/>
                </a:spcAft>
                <a:buClrTx/>
                <a:buSzTx/>
                <a:buFontTx/>
                <a:buNone/>
                <a:tabLst/>
                <a:defRPr/>
              </a:pPr>
              <a:t>20</a:t>
            </a:fld>
            <a:endParaRPr kumimoji="0" lang="en-US" sz="1000" b="0" i="0" u="none" strike="noStrike" kern="1200" cap="none" spc="0" normalizeH="0" baseline="0" noProof="0">
              <a:ln>
                <a:noFill/>
              </a:ln>
              <a:solidFill>
                <a:srgbClr val="8B8580"/>
              </a:solidFill>
              <a:effectLst/>
              <a:uLnTx/>
              <a:uFillTx/>
              <a:latin typeface="Oracle Sans"/>
              <a:cs typeface="Arial"/>
            </a:endParaRPr>
          </a:p>
        </p:txBody>
      </p:sp>
      <p:pic>
        <p:nvPicPr>
          <p:cNvPr id="4" name="Picture 3">
            <a:extLst>
              <a:ext uri="{FF2B5EF4-FFF2-40B4-BE49-F238E27FC236}">
                <a16:creationId xmlns:a16="http://schemas.microsoft.com/office/drawing/2014/main" id="{6504754C-69BE-40E0-99D3-69F3A43B5647}"/>
              </a:ext>
            </a:extLst>
          </p:cNvPr>
          <p:cNvPicPr>
            <a:picLocks noChangeAspect="1"/>
          </p:cNvPicPr>
          <p:nvPr/>
        </p:nvPicPr>
        <p:blipFill>
          <a:blip r:embed="rId3">
            <a:clrChange>
              <a:clrFrom>
                <a:srgbClr val="FCFBFA"/>
              </a:clrFrom>
              <a:clrTo>
                <a:srgbClr val="FCFBFA">
                  <a:alpha val="0"/>
                </a:srgbClr>
              </a:clrTo>
            </a:clrChange>
          </a:blip>
          <a:stretch>
            <a:fillRect/>
          </a:stretch>
        </p:blipFill>
        <p:spPr>
          <a:xfrm>
            <a:off x="120316" y="1323473"/>
            <a:ext cx="12188825" cy="5186815"/>
          </a:xfrm>
          <a:prstGeom prst="rect">
            <a:avLst/>
          </a:prstGeom>
        </p:spPr>
      </p:pic>
      <p:sp>
        <p:nvSpPr>
          <p:cNvPr id="8" name="Title 4">
            <a:extLst>
              <a:ext uri="{FF2B5EF4-FFF2-40B4-BE49-F238E27FC236}">
                <a16:creationId xmlns:a16="http://schemas.microsoft.com/office/drawing/2014/main" id="{E7118D99-A77B-402C-92B5-427FDC8A3CE3}"/>
              </a:ext>
            </a:extLst>
          </p:cNvPr>
          <p:cNvSpPr txBox="1">
            <a:spLocks/>
          </p:cNvSpPr>
          <p:nvPr/>
        </p:nvSpPr>
        <p:spPr>
          <a:xfrm>
            <a:off x="269541" y="753646"/>
            <a:ext cx="11256712" cy="492125"/>
          </a:xfrm>
          <a:prstGeom prst="rect">
            <a:avLst/>
          </a:prstGeom>
        </p:spPr>
        <p:txBody>
          <a:bodyPr vert="horz" lIns="0" tIns="0" rIns="0" bIns="0" rtlCol="0" anchor="b">
            <a:normAutofit fontScale="90000" lnSpcReduction="10000"/>
          </a:bodyPr>
          <a:lstStyle>
            <a:lvl1pPr algn="l" defTabSz="914126" rtl="0" eaLnBrk="1" latinLnBrk="0" hangingPunct="1">
              <a:lnSpc>
                <a:spcPct val="95000"/>
              </a:lnSpc>
              <a:spcBef>
                <a:spcPct val="0"/>
              </a:spcBef>
              <a:buNone/>
              <a:defRPr sz="3999" kern="1200">
                <a:solidFill>
                  <a:schemeClr val="tx1"/>
                </a:solidFill>
                <a:latin typeface="+mj-lt"/>
                <a:ea typeface="+mj-ea"/>
                <a:cs typeface="+mj-cs"/>
              </a:defRPr>
            </a:lvl1pPr>
          </a:lstStyle>
          <a:p>
            <a:r>
              <a:rPr lang="es-CO" dirty="0"/>
              <a:t>Aplicación móvil de ordenes de comida     </a:t>
            </a:r>
            <a:endParaRPr lang="es-ES" dirty="0"/>
          </a:p>
        </p:txBody>
      </p:sp>
    </p:spTree>
    <p:extLst>
      <p:ext uri="{BB962C8B-B14F-4D97-AF65-F5344CB8AC3E}">
        <p14:creationId xmlns:p14="http://schemas.microsoft.com/office/powerpoint/2010/main" val="257330859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21</a:t>
            </a:fld>
            <a:endParaRPr lang="en-US"/>
          </a:p>
        </p:txBody>
      </p:sp>
      <p:sp>
        <p:nvSpPr>
          <p:cNvPr id="5" name="Title 4"/>
          <p:cNvSpPr>
            <a:spLocks noGrp="1"/>
          </p:cNvSpPr>
          <p:nvPr>
            <p:ph type="title" idx="4294967295"/>
          </p:nvPr>
        </p:nvSpPr>
        <p:spPr>
          <a:xfrm>
            <a:off x="269541" y="753646"/>
            <a:ext cx="11256712" cy="492125"/>
          </a:xfrm>
        </p:spPr>
        <p:txBody>
          <a:bodyPr anchor="b">
            <a:normAutofit fontScale="90000"/>
          </a:bodyPr>
          <a:lstStyle/>
          <a:p>
            <a:r>
              <a:rPr lang="es-CO" dirty="0"/>
              <a:t>Verificación y actualización de inventario desde UI   </a:t>
            </a:r>
            <a:endParaRPr lang="es-ES" dirty="0"/>
          </a:p>
        </p:txBody>
      </p:sp>
      <p:pic>
        <p:nvPicPr>
          <p:cNvPr id="4" name="Picture 3">
            <a:extLst>
              <a:ext uri="{FF2B5EF4-FFF2-40B4-BE49-F238E27FC236}">
                <a16:creationId xmlns:a16="http://schemas.microsoft.com/office/drawing/2014/main" id="{00917A31-BBE6-4E3E-85EB-2040975DC9FC}"/>
              </a:ext>
            </a:extLst>
          </p:cNvPr>
          <p:cNvPicPr>
            <a:picLocks noChangeAspect="1"/>
          </p:cNvPicPr>
          <p:nvPr/>
        </p:nvPicPr>
        <p:blipFill>
          <a:blip r:embed="rId3"/>
          <a:stretch>
            <a:fillRect/>
          </a:stretch>
        </p:blipFill>
        <p:spPr>
          <a:xfrm>
            <a:off x="3080084" y="1586298"/>
            <a:ext cx="4837362" cy="4837362"/>
          </a:xfrm>
          <a:prstGeom prst="rect">
            <a:avLst/>
          </a:prstGeom>
        </p:spPr>
      </p:pic>
    </p:spTree>
    <p:extLst>
      <p:ext uri="{BB962C8B-B14F-4D97-AF65-F5344CB8AC3E}">
        <p14:creationId xmlns:p14="http://schemas.microsoft.com/office/powerpoint/2010/main" val="144680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22</a:t>
            </a:fld>
            <a:endParaRPr lang="en-US"/>
          </a:p>
        </p:txBody>
      </p:sp>
      <p:sp>
        <p:nvSpPr>
          <p:cNvPr id="5" name="Title 4"/>
          <p:cNvSpPr>
            <a:spLocks noGrp="1"/>
          </p:cNvSpPr>
          <p:nvPr>
            <p:ph type="title" idx="4294967295"/>
          </p:nvPr>
        </p:nvSpPr>
        <p:spPr>
          <a:xfrm>
            <a:off x="269541" y="753646"/>
            <a:ext cx="11256712" cy="492125"/>
          </a:xfrm>
        </p:spPr>
        <p:txBody>
          <a:bodyPr anchor="b">
            <a:normAutofit fontScale="90000"/>
          </a:bodyPr>
          <a:lstStyle/>
          <a:p>
            <a:r>
              <a:rPr lang="es-CO" dirty="0"/>
              <a:t>Verificación de pedidos    </a:t>
            </a:r>
            <a:endParaRPr lang="es-ES" dirty="0"/>
          </a:p>
        </p:txBody>
      </p:sp>
      <p:pic>
        <p:nvPicPr>
          <p:cNvPr id="2" name="Picture 1">
            <a:extLst>
              <a:ext uri="{FF2B5EF4-FFF2-40B4-BE49-F238E27FC236}">
                <a16:creationId xmlns:a16="http://schemas.microsoft.com/office/drawing/2014/main" id="{3563729C-9656-4B94-AFA8-46B93B2BBE86}"/>
              </a:ext>
            </a:extLst>
          </p:cNvPr>
          <p:cNvPicPr>
            <a:picLocks noChangeAspect="1"/>
          </p:cNvPicPr>
          <p:nvPr/>
        </p:nvPicPr>
        <p:blipFill>
          <a:blip r:embed="rId3"/>
          <a:stretch>
            <a:fillRect/>
          </a:stretch>
        </p:blipFill>
        <p:spPr>
          <a:xfrm>
            <a:off x="4223084" y="1593291"/>
            <a:ext cx="5124115" cy="5026584"/>
          </a:xfrm>
          <a:prstGeom prst="rect">
            <a:avLst/>
          </a:prstGeom>
        </p:spPr>
      </p:pic>
    </p:spTree>
    <p:extLst>
      <p:ext uri="{BB962C8B-B14F-4D97-AF65-F5344CB8AC3E}">
        <p14:creationId xmlns:p14="http://schemas.microsoft.com/office/powerpoint/2010/main" val="233007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23</a:t>
            </a:fld>
            <a:endParaRPr lang="en-US"/>
          </a:p>
        </p:txBody>
      </p:sp>
      <p:sp>
        <p:nvSpPr>
          <p:cNvPr id="5" name="Title 4"/>
          <p:cNvSpPr>
            <a:spLocks noGrp="1"/>
          </p:cNvSpPr>
          <p:nvPr>
            <p:ph type="title" idx="4294967295"/>
          </p:nvPr>
        </p:nvSpPr>
        <p:spPr>
          <a:xfrm>
            <a:off x="269541" y="753646"/>
            <a:ext cx="11256712" cy="492125"/>
          </a:xfrm>
        </p:spPr>
        <p:txBody>
          <a:bodyPr anchor="b">
            <a:normAutofit fontScale="90000"/>
          </a:bodyPr>
          <a:lstStyle/>
          <a:p>
            <a:r>
              <a:rPr lang="es-CO" dirty="0"/>
              <a:t>Seguimiento de  pedidos    </a:t>
            </a:r>
            <a:endParaRPr lang="es-ES" dirty="0"/>
          </a:p>
        </p:txBody>
      </p:sp>
      <p:pic>
        <p:nvPicPr>
          <p:cNvPr id="3" name="Picture 2">
            <a:extLst>
              <a:ext uri="{FF2B5EF4-FFF2-40B4-BE49-F238E27FC236}">
                <a16:creationId xmlns:a16="http://schemas.microsoft.com/office/drawing/2014/main" id="{A00D50B5-5A29-4BC0-9A2C-6B89C0EBE598}"/>
              </a:ext>
            </a:extLst>
          </p:cNvPr>
          <p:cNvPicPr>
            <a:picLocks noChangeAspect="1"/>
          </p:cNvPicPr>
          <p:nvPr/>
        </p:nvPicPr>
        <p:blipFill>
          <a:blip r:embed="rId3"/>
          <a:stretch>
            <a:fillRect/>
          </a:stretch>
        </p:blipFill>
        <p:spPr>
          <a:xfrm>
            <a:off x="269541" y="1771028"/>
            <a:ext cx="6274029" cy="4131235"/>
          </a:xfrm>
          <a:prstGeom prst="rect">
            <a:avLst/>
          </a:prstGeom>
        </p:spPr>
      </p:pic>
      <p:pic>
        <p:nvPicPr>
          <p:cNvPr id="4" name="Picture 3">
            <a:extLst>
              <a:ext uri="{FF2B5EF4-FFF2-40B4-BE49-F238E27FC236}">
                <a16:creationId xmlns:a16="http://schemas.microsoft.com/office/drawing/2014/main" id="{B49B4480-6244-4053-9127-40D8016AAD6A}"/>
              </a:ext>
            </a:extLst>
          </p:cNvPr>
          <p:cNvPicPr>
            <a:picLocks noChangeAspect="1"/>
          </p:cNvPicPr>
          <p:nvPr/>
        </p:nvPicPr>
        <p:blipFill>
          <a:blip r:embed="rId4"/>
          <a:stretch>
            <a:fillRect/>
          </a:stretch>
        </p:blipFill>
        <p:spPr>
          <a:xfrm>
            <a:off x="6611217" y="1880989"/>
            <a:ext cx="4261375" cy="3981839"/>
          </a:xfrm>
          <a:prstGeom prst="rect">
            <a:avLst/>
          </a:prstGeom>
        </p:spPr>
      </p:pic>
    </p:spTree>
    <p:extLst>
      <p:ext uri="{BB962C8B-B14F-4D97-AF65-F5344CB8AC3E}">
        <p14:creationId xmlns:p14="http://schemas.microsoft.com/office/powerpoint/2010/main" val="194348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24</a:t>
            </a:fld>
            <a:endParaRPr lang="en-US"/>
          </a:p>
        </p:txBody>
      </p:sp>
      <p:sp>
        <p:nvSpPr>
          <p:cNvPr id="5" name="Title 4"/>
          <p:cNvSpPr>
            <a:spLocks noGrp="1"/>
          </p:cNvSpPr>
          <p:nvPr>
            <p:ph type="title" idx="4294967295"/>
          </p:nvPr>
        </p:nvSpPr>
        <p:spPr>
          <a:xfrm>
            <a:off x="269541" y="753646"/>
            <a:ext cx="11256712" cy="492125"/>
          </a:xfrm>
        </p:spPr>
        <p:txBody>
          <a:bodyPr anchor="b">
            <a:normAutofit fontScale="90000"/>
          </a:bodyPr>
          <a:lstStyle/>
          <a:p>
            <a:r>
              <a:rPr lang="es-CO" dirty="0"/>
              <a:t>Seguimiento de  pedidos    </a:t>
            </a:r>
            <a:endParaRPr lang="es-ES" dirty="0"/>
          </a:p>
        </p:txBody>
      </p:sp>
      <p:pic>
        <p:nvPicPr>
          <p:cNvPr id="6" name="Picture 5">
            <a:extLst>
              <a:ext uri="{FF2B5EF4-FFF2-40B4-BE49-F238E27FC236}">
                <a16:creationId xmlns:a16="http://schemas.microsoft.com/office/drawing/2014/main" id="{C42B2FDA-5D8B-409E-8A42-77E8063033D6}"/>
              </a:ext>
            </a:extLst>
          </p:cNvPr>
          <p:cNvPicPr>
            <a:picLocks noChangeAspect="1"/>
          </p:cNvPicPr>
          <p:nvPr/>
        </p:nvPicPr>
        <p:blipFill>
          <a:blip r:embed="rId3"/>
          <a:stretch>
            <a:fillRect/>
          </a:stretch>
        </p:blipFill>
        <p:spPr>
          <a:xfrm>
            <a:off x="5430530" y="1515199"/>
            <a:ext cx="4402402" cy="4357150"/>
          </a:xfrm>
          <a:prstGeom prst="rect">
            <a:avLst/>
          </a:prstGeom>
        </p:spPr>
      </p:pic>
      <p:pic>
        <p:nvPicPr>
          <p:cNvPr id="7" name="Picture 6">
            <a:extLst>
              <a:ext uri="{FF2B5EF4-FFF2-40B4-BE49-F238E27FC236}">
                <a16:creationId xmlns:a16="http://schemas.microsoft.com/office/drawing/2014/main" id="{F58B6743-9DB8-4F79-964E-A388DDD4EF58}"/>
              </a:ext>
            </a:extLst>
          </p:cNvPr>
          <p:cNvPicPr>
            <a:picLocks noChangeAspect="1"/>
          </p:cNvPicPr>
          <p:nvPr/>
        </p:nvPicPr>
        <p:blipFill>
          <a:blip r:embed="rId4"/>
          <a:stretch>
            <a:fillRect/>
          </a:stretch>
        </p:blipFill>
        <p:spPr>
          <a:xfrm>
            <a:off x="269541" y="1405269"/>
            <a:ext cx="4653059" cy="4557120"/>
          </a:xfrm>
          <a:prstGeom prst="rect">
            <a:avLst/>
          </a:prstGeom>
        </p:spPr>
      </p:pic>
    </p:spTree>
    <p:extLst>
      <p:ext uri="{BB962C8B-B14F-4D97-AF65-F5344CB8AC3E}">
        <p14:creationId xmlns:p14="http://schemas.microsoft.com/office/powerpoint/2010/main" val="417383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25</a:t>
            </a:fld>
            <a:endParaRPr lang="en-US"/>
          </a:p>
        </p:txBody>
      </p:sp>
      <p:sp>
        <p:nvSpPr>
          <p:cNvPr id="5" name="Title 4"/>
          <p:cNvSpPr>
            <a:spLocks noGrp="1"/>
          </p:cNvSpPr>
          <p:nvPr>
            <p:ph type="title" idx="4294967295"/>
          </p:nvPr>
        </p:nvSpPr>
        <p:spPr>
          <a:xfrm>
            <a:off x="269541" y="753646"/>
            <a:ext cx="11256712" cy="492125"/>
          </a:xfrm>
        </p:spPr>
        <p:txBody>
          <a:bodyPr anchor="b">
            <a:normAutofit fontScale="90000"/>
          </a:bodyPr>
          <a:lstStyle/>
          <a:p>
            <a:r>
              <a:rPr lang="es-CO" dirty="0"/>
              <a:t>Seguimiento de  pedidos    </a:t>
            </a:r>
            <a:endParaRPr lang="es-ES" dirty="0"/>
          </a:p>
        </p:txBody>
      </p:sp>
      <p:pic>
        <p:nvPicPr>
          <p:cNvPr id="2" name="Picture 1">
            <a:extLst>
              <a:ext uri="{FF2B5EF4-FFF2-40B4-BE49-F238E27FC236}">
                <a16:creationId xmlns:a16="http://schemas.microsoft.com/office/drawing/2014/main" id="{3C7D362D-77E0-4284-9E37-F0683FAF5AAB}"/>
              </a:ext>
            </a:extLst>
          </p:cNvPr>
          <p:cNvPicPr>
            <a:picLocks noChangeAspect="1"/>
          </p:cNvPicPr>
          <p:nvPr/>
        </p:nvPicPr>
        <p:blipFill>
          <a:blip r:embed="rId3"/>
          <a:stretch>
            <a:fillRect/>
          </a:stretch>
        </p:blipFill>
        <p:spPr>
          <a:xfrm>
            <a:off x="3663448" y="1542821"/>
            <a:ext cx="4861927" cy="4761976"/>
          </a:xfrm>
          <a:prstGeom prst="rect">
            <a:avLst/>
          </a:prstGeom>
        </p:spPr>
      </p:pic>
    </p:spTree>
    <p:extLst>
      <p:ext uri="{BB962C8B-B14F-4D97-AF65-F5344CB8AC3E}">
        <p14:creationId xmlns:p14="http://schemas.microsoft.com/office/powerpoint/2010/main" val="108607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r>
              <a:rPr lang="es-CO" sz="4000" dirty="0"/>
              <a:t>GRACIAS </a:t>
            </a:r>
            <a:endParaRPr lang="en-US" sz="4000" dirty="0"/>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t>26</a:t>
            </a:fld>
            <a:endParaRPr lang="en-US"/>
          </a:p>
        </p:txBody>
      </p:sp>
      <p:sp>
        <p:nvSpPr>
          <p:cNvPr id="5" name="Footer Placeholder 4"/>
          <p:cNvSpPr>
            <a:spLocks noGrp="1"/>
          </p:cNvSpPr>
          <p:nvPr>
            <p:ph type="ftr" sz="quarter" idx="4294967295"/>
          </p:nvPr>
        </p:nvSpPr>
        <p:spPr>
          <a:xfrm>
            <a:off x="3956050" y="6556375"/>
            <a:ext cx="8232775" cy="182563"/>
          </a:xfrm>
        </p:spPr>
        <p:txBody>
          <a:bodyPr/>
          <a:lstStyle/>
          <a:p>
            <a:r>
              <a:rPr lang="en-US"/>
              <a:t>Copyright © 2019, Oracle and/or its affiliates. All rights reserved.</a:t>
            </a:r>
          </a:p>
        </p:txBody>
      </p:sp>
    </p:spTree>
    <p:extLst>
      <p:ext uri="{BB962C8B-B14F-4D97-AF65-F5344CB8AC3E}">
        <p14:creationId xmlns:p14="http://schemas.microsoft.com/office/powerpoint/2010/main" val="4269474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DA2288-5641-4027-818B-0C04C37A3557}"/>
              </a:ext>
            </a:extLst>
          </p:cNvPr>
          <p:cNvSpPr>
            <a:spLocks noGrp="1"/>
          </p:cNvSpPr>
          <p:nvPr>
            <p:ph type="ftr" sz="quarter" idx="3"/>
          </p:nvPr>
        </p:nvSpPr>
        <p:spPr/>
        <p:txBody>
          <a:bodyPr/>
          <a:lstStyle/>
          <a:p>
            <a:r>
              <a:rPr lang="en-US"/>
              <a:t>Copyright © 2020, Oracle and/or its affiliates. All rights reserved.</a:t>
            </a:r>
          </a:p>
        </p:txBody>
      </p:sp>
      <p:sp>
        <p:nvSpPr>
          <p:cNvPr id="3" name="Slide Number Placeholder 2">
            <a:extLst>
              <a:ext uri="{FF2B5EF4-FFF2-40B4-BE49-F238E27FC236}">
                <a16:creationId xmlns:a16="http://schemas.microsoft.com/office/drawing/2014/main" id="{9FB68668-0419-4BD4-81EF-7571E823BC05}"/>
              </a:ext>
            </a:extLst>
          </p:cNvPr>
          <p:cNvSpPr>
            <a:spLocks noGrp="1"/>
          </p:cNvSpPr>
          <p:nvPr>
            <p:ph type="sldNum" sz="quarter" idx="4"/>
          </p:nvPr>
        </p:nvSpPr>
        <p:spPr/>
        <p:txBody>
          <a:bodyPr/>
          <a:lstStyle/>
          <a:p>
            <a:fld id="{345D60D9-5372-5F40-9443-0F9AE5BDC3C8}" type="slidenum">
              <a:rPr lang="en-US" smtClean="0"/>
              <a:t>3</a:t>
            </a:fld>
            <a:endParaRPr lang="en-US"/>
          </a:p>
        </p:txBody>
      </p:sp>
      <p:sp>
        <p:nvSpPr>
          <p:cNvPr id="4" name="Rectangle 3">
            <a:extLst>
              <a:ext uri="{FF2B5EF4-FFF2-40B4-BE49-F238E27FC236}">
                <a16:creationId xmlns:a16="http://schemas.microsoft.com/office/drawing/2014/main" id="{69B23593-4143-4667-877B-AAD95F3802D7}"/>
              </a:ext>
            </a:extLst>
          </p:cNvPr>
          <p:cNvSpPr/>
          <p:nvPr/>
        </p:nvSpPr>
        <p:spPr>
          <a:xfrm>
            <a:off x="761801" y="2171888"/>
            <a:ext cx="10559914" cy="2585323"/>
          </a:xfrm>
          <a:prstGeom prst="rect">
            <a:avLst/>
          </a:prstGeom>
        </p:spPr>
        <p:txBody>
          <a:bodyPr wrap="square">
            <a:spAutoFit/>
          </a:bodyPr>
          <a:lstStyle/>
          <a:p>
            <a:r>
              <a:rPr lang="es-CO" dirty="0"/>
              <a:t>Organizar la aplicación como un conjunto de servicios bien definidos y poco acoplados.</a:t>
            </a:r>
          </a:p>
          <a:p>
            <a:pPr marL="285750" indent="-285750">
              <a:buFontTx/>
              <a:buChar char="-"/>
            </a:pPr>
            <a:r>
              <a:rPr lang="es-CO" dirty="0"/>
              <a:t>Similar de alguna forma al desarrollo SOA</a:t>
            </a:r>
          </a:p>
          <a:p>
            <a:endParaRPr lang="es-CO" dirty="0"/>
          </a:p>
          <a:p>
            <a:r>
              <a:rPr lang="es-CO" dirty="0"/>
              <a:t>• Hace que el desarrollo y la aplicación resultante sean más modulares</a:t>
            </a:r>
          </a:p>
          <a:p>
            <a:pPr marL="285750" indent="-285750">
              <a:buFontTx/>
              <a:buChar char="-"/>
            </a:pPr>
            <a:r>
              <a:rPr lang="es-CO" dirty="0"/>
              <a:t>Mejora la paralelización del desarrollo de una aplicación.</a:t>
            </a:r>
          </a:p>
          <a:p>
            <a:r>
              <a:rPr lang="es-CO" dirty="0"/>
              <a:t>- Hace que la aplicación sea más fácil de entender.</a:t>
            </a:r>
          </a:p>
          <a:p>
            <a:r>
              <a:rPr lang="es-CO" dirty="0"/>
              <a:t>- Permite a los equipos implementar sus servicios independientemente del trabajo de otros equipos.</a:t>
            </a:r>
          </a:p>
          <a:p>
            <a:r>
              <a:rPr lang="es-CO" dirty="0"/>
              <a:t>- Capaz de aprovechar las mejores soluciones para desarrollar / actualizar la aplicación</a:t>
            </a:r>
          </a:p>
          <a:p>
            <a:r>
              <a:rPr lang="es-CO" dirty="0"/>
              <a:t>- Funciona bien en un modelo de entrega continua</a:t>
            </a:r>
          </a:p>
        </p:txBody>
      </p:sp>
      <p:sp>
        <p:nvSpPr>
          <p:cNvPr id="6" name="Title 4">
            <a:extLst>
              <a:ext uri="{FF2B5EF4-FFF2-40B4-BE49-F238E27FC236}">
                <a16:creationId xmlns:a16="http://schemas.microsoft.com/office/drawing/2014/main" id="{4E742E69-A8A6-4C1C-90B7-634CCB741182}"/>
              </a:ext>
            </a:extLst>
          </p:cNvPr>
          <p:cNvSpPr txBox="1">
            <a:spLocks/>
          </p:cNvSpPr>
          <p:nvPr/>
        </p:nvSpPr>
        <p:spPr>
          <a:xfrm>
            <a:off x="653715" y="536056"/>
            <a:ext cx="10668000" cy="492125"/>
          </a:xfrm>
          <a:prstGeom prst="rect">
            <a:avLst/>
          </a:prstGeom>
        </p:spPr>
        <p:txBody>
          <a:bodyPr vert="horz" lIns="0" tIns="0" rIns="0" bIns="0" rtlCol="0" anchor="b">
            <a:normAutofit fontScale="90000" lnSpcReduction="10000"/>
          </a:bodyPr>
          <a:lstStyle>
            <a:lvl1pPr algn="l" defTabSz="914126" rtl="0" eaLnBrk="1" latinLnBrk="0" hangingPunct="1">
              <a:lnSpc>
                <a:spcPct val="95000"/>
              </a:lnSpc>
              <a:spcBef>
                <a:spcPct val="0"/>
              </a:spcBef>
              <a:buNone/>
              <a:defRPr sz="3999" kern="1200">
                <a:solidFill>
                  <a:schemeClr val="tx1"/>
                </a:solidFill>
                <a:latin typeface="+mj-lt"/>
                <a:ea typeface="+mj-ea"/>
                <a:cs typeface="+mj-cs"/>
              </a:defRPr>
            </a:lvl1pPr>
          </a:lstStyle>
          <a:p>
            <a:r>
              <a:rPr lang="es-CO" dirty="0"/>
              <a:t>Colas Avanzadas en Microservicios </a:t>
            </a:r>
            <a:endParaRPr lang="es-ES" dirty="0"/>
          </a:p>
        </p:txBody>
      </p:sp>
    </p:spTree>
    <p:extLst>
      <p:ext uri="{BB962C8B-B14F-4D97-AF65-F5344CB8AC3E}">
        <p14:creationId xmlns:p14="http://schemas.microsoft.com/office/powerpoint/2010/main" val="47217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4</a:t>
            </a:fld>
            <a:endParaRPr lang="en-US"/>
          </a:p>
        </p:txBody>
      </p:sp>
      <p:sp>
        <p:nvSpPr>
          <p:cNvPr id="5" name="Title 4"/>
          <p:cNvSpPr>
            <a:spLocks noGrp="1"/>
          </p:cNvSpPr>
          <p:nvPr>
            <p:ph type="title" idx="4294967295"/>
          </p:nvPr>
        </p:nvSpPr>
        <p:spPr>
          <a:xfrm>
            <a:off x="1520825" y="508000"/>
            <a:ext cx="10668000" cy="492125"/>
          </a:xfrm>
        </p:spPr>
        <p:txBody>
          <a:bodyPr anchor="b">
            <a:normAutofit fontScale="90000"/>
          </a:bodyPr>
          <a:lstStyle/>
          <a:p>
            <a:r>
              <a:rPr lang="es-CO" dirty="0"/>
              <a:t>Arquitectura de microservicios </a:t>
            </a:r>
            <a:endParaRPr lang="es-ES" dirty="0"/>
          </a:p>
        </p:txBody>
      </p:sp>
      <p:sp>
        <p:nvSpPr>
          <p:cNvPr id="6" name="Content Placeholder 5"/>
          <p:cNvSpPr>
            <a:spLocks noGrp="1"/>
          </p:cNvSpPr>
          <p:nvPr>
            <p:ph sz="quarter" idx="4294967295"/>
          </p:nvPr>
        </p:nvSpPr>
        <p:spPr>
          <a:xfrm>
            <a:off x="0" y="1827213"/>
            <a:ext cx="5083175" cy="4278312"/>
          </a:xfrm>
        </p:spPr>
        <p:txBody>
          <a:bodyPr>
            <a:noAutofit/>
          </a:bodyPr>
          <a:lstStyle/>
          <a:p>
            <a:pPr lvl="2"/>
            <a:r>
              <a:rPr lang="es-CO" dirty="0"/>
              <a:t>Patrón de arquitectura, no solo poner código en Docker contenedores</a:t>
            </a:r>
          </a:p>
          <a:p>
            <a:pPr lvl="2"/>
            <a:r>
              <a:rPr lang="es-CO" dirty="0"/>
              <a:t> Cada microservicio se puede ejecutar en un contenedor.</a:t>
            </a:r>
          </a:p>
          <a:p>
            <a:pPr lvl="2"/>
            <a:r>
              <a:rPr lang="es-CO" dirty="0"/>
              <a:t>Base de datos privada y modelo de datos. para cada microservicio</a:t>
            </a:r>
          </a:p>
          <a:p>
            <a:pPr lvl="2"/>
            <a:r>
              <a:rPr lang="es-CO" dirty="0"/>
              <a:t> Los microservicios se comunican de forma asíncrona.</a:t>
            </a:r>
          </a:p>
          <a:p>
            <a:pPr lvl="2"/>
            <a:r>
              <a:rPr lang="es-CO" dirty="0"/>
              <a:t>mensajería a través de algún sistema de cola de eventos</a:t>
            </a:r>
          </a:p>
          <a:p>
            <a:pPr lvl="2"/>
            <a:r>
              <a:rPr lang="es-CO" dirty="0"/>
              <a:t>Desacoplado para máxima resiliencia y escalabilidad</a:t>
            </a:r>
          </a:p>
          <a:p>
            <a:pPr lvl="2"/>
            <a:r>
              <a:rPr lang="es-CO" dirty="0"/>
              <a:t> Los servicios no se comunican entre sí directamente, solo a través de un evento servicio de cola</a:t>
            </a:r>
          </a:p>
          <a:p>
            <a:pPr lvl="2"/>
            <a:r>
              <a:rPr lang="es-CO" dirty="0"/>
              <a:t> Aislado de la ralentización o falla de otros microservicios</a:t>
            </a:r>
            <a:endParaRPr lang="es-ES" dirty="0"/>
          </a:p>
        </p:txBody>
      </p:sp>
      <p:pic>
        <p:nvPicPr>
          <p:cNvPr id="2" name="Picture 1">
            <a:extLst>
              <a:ext uri="{FF2B5EF4-FFF2-40B4-BE49-F238E27FC236}">
                <a16:creationId xmlns:a16="http://schemas.microsoft.com/office/drawing/2014/main" id="{526A02FB-0D61-4BD2-A0E5-9B48FFFA9B0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75475" y="1827374"/>
            <a:ext cx="4181475" cy="3495675"/>
          </a:xfrm>
          <a:prstGeom prst="rect">
            <a:avLst/>
          </a:prstGeom>
          <a:noFill/>
        </p:spPr>
      </p:pic>
    </p:spTree>
    <p:extLst>
      <p:ext uri="{BB962C8B-B14F-4D97-AF65-F5344CB8AC3E}">
        <p14:creationId xmlns:p14="http://schemas.microsoft.com/office/powerpoint/2010/main" val="261822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5</a:t>
            </a:fld>
            <a:endParaRPr lang="en-US"/>
          </a:p>
        </p:txBody>
      </p:sp>
      <p:sp>
        <p:nvSpPr>
          <p:cNvPr id="5" name="Title 4"/>
          <p:cNvSpPr>
            <a:spLocks noGrp="1"/>
          </p:cNvSpPr>
          <p:nvPr>
            <p:ph type="title" idx="4294967295"/>
          </p:nvPr>
        </p:nvSpPr>
        <p:spPr>
          <a:xfrm>
            <a:off x="1520825" y="508000"/>
            <a:ext cx="10668000" cy="492125"/>
          </a:xfrm>
        </p:spPr>
        <p:txBody>
          <a:bodyPr anchor="b">
            <a:normAutofit fontScale="90000"/>
          </a:bodyPr>
          <a:lstStyle/>
          <a:p>
            <a:r>
              <a:rPr lang="es-CO" dirty="0"/>
              <a:t>Retos de  microservicios </a:t>
            </a:r>
            <a:endParaRPr lang="es-ES" dirty="0"/>
          </a:p>
        </p:txBody>
      </p:sp>
      <p:sp>
        <p:nvSpPr>
          <p:cNvPr id="6" name="Content Placeholder 5"/>
          <p:cNvSpPr>
            <a:spLocks noGrp="1"/>
          </p:cNvSpPr>
          <p:nvPr>
            <p:ph sz="quarter" idx="4294967295"/>
          </p:nvPr>
        </p:nvSpPr>
        <p:spPr>
          <a:xfrm>
            <a:off x="0" y="1603459"/>
            <a:ext cx="11815011" cy="3675146"/>
          </a:xfrm>
        </p:spPr>
        <p:txBody>
          <a:bodyPr>
            <a:noAutofit/>
          </a:bodyPr>
          <a:lstStyle/>
          <a:p>
            <a:pPr marL="548476" lvl="2" indent="0">
              <a:buNone/>
            </a:pPr>
            <a:r>
              <a:rPr lang="es-CO" sz="2000" dirty="0"/>
              <a:t>Cada servicio tiene su propia base de datos que necesita ser mantenida, parcheada, actualizada,</a:t>
            </a:r>
          </a:p>
          <a:p>
            <a:pPr marL="548476" lvl="2" indent="0">
              <a:buNone/>
            </a:pPr>
            <a:r>
              <a:rPr lang="es-CO" sz="2000" dirty="0"/>
              <a:t>hecho HA, asegurado ...</a:t>
            </a:r>
          </a:p>
          <a:p>
            <a:pPr lvl="2"/>
            <a:r>
              <a:rPr lang="es-CO" sz="2000" dirty="0"/>
              <a:t>Difícil de compartir y consultar datos entre servicios</a:t>
            </a:r>
          </a:p>
          <a:p>
            <a:pPr lvl="2"/>
            <a:r>
              <a:rPr lang="es-CO" sz="2000" dirty="0"/>
              <a:t>La analítica requiere la federación de datos de varios servicios.</a:t>
            </a:r>
          </a:p>
          <a:p>
            <a:pPr lvl="2"/>
            <a:r>
              <a:rPr lang="es-CO" sz="2000" dirty="0"/>
              <a:t>¡Incluso dentro de la misma aplicación!</a:t>
            </a:r>
          </a:p>
          <a:p>
            <a:pPr lvl="2"/>
            <a:r>
              <a:rPr lang="es-CO" sz="2000" dirty="0"/>
              <a:t> Necesidad de un sistema de mensajería / cola de eventos transaccionales</a:t>
            </a:r>
          </a:p>
          <a:p>
            <a:pPr lvl="2"/>
            <a:r>
              <a:rPr lang="es-CO" sz="2000" dirty="0"/>
              <a:t>Los microservicios están débilmente acoplados y se comunican a través de eventos.</a:t>
            </a:r>
          </a:p>
          <a:p>
            <a:pPr lvl="2"/>
            <a:r>
              <a:rPr lang="es-CO" sz="2000" dirty="0"/>
              <a:t>Sistema de cola de eventos confiable (como máximo una vez, al menos una vez, exactamente una vez, ...)</a:t>
            </a:r>
          </a:p>
          <a:p>
            <a:pPr lvl="2"/>
            <a:r>
              <a:rPr lang="es-CO" sz="2000" dirty="0"/>
              <a:t>Transacciones que abarcan varios microservicios</a:t>
            </a:r>
          </a:p>
          <a:p>
            <a:pPr lvl="2"/>
            <a:r>
              <a:rPr lang="es-CO" sz="2000" dirty="0"/>
              <a:t>El microservicio A llama a B que llama a C. El flujo de trabajo solo se confirma cuando C se completa</a:t>
            </a:r>
          </a:p>
          <a:p>
            <a:pPr lvl="2"/>
            <a:r>
              <a:rPr lang="es-CO" sz="2000" dirty="0"/>
              <a:t>Cómo deshacer A y B si C falla</a:t>
            </a:r>
          </a:p>
          <a:p>
            <a:pPr lvl="2"/>
            <a:r>
              <a:rPr lang="es-CO" sz="2000" dirty="0"/>
              <a:t>El enfoque del uso de SAGA requiere la creación de transacciones compensatorias</a:t>
            </a:r>
            <a:endParaRPr lang="es-ES" sz="2000" dirty="0"/>
          </a:p>
        </p:txBody>
      </p:sp>
    </p:spTree>
    <p:extLst>
      <p:ext uri="{BB962C8B-B14F-4D97-AF65-F5344CB8AC3E}">
        <p14:creationId xmlns:p14="http://schemas.microsoft.com/office/powerpoint/2010/main" val="208841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3">
            <a:extLst>
              <a:ext uri="{FF2B5EF4-FFF2-40B4-BE49-F238E27FC236}">
                <a16:creationId xmlns:a16="http://schemas.microsoft.com/office/drawing/2014/main" id="{562833FC-E18F-481F-97AF-29BE28E18EEA}"/>
              </a:ext>
            </a:extLst>
          </p:cNvPr>
          <p:cNvSpPr>
            <a:spLocks noGrp="1"/>
          </p:cNvSpPr>
          <p:nvPr>
            <p:ph type="ftr" sz="quarter" idx="3"/>
          </p:nvPr>
        </p:nvSpPr>
        <p:spPr/>
        <p:txBody>
          <a:bodyPr/>
          <a:lstStyle/>
          <a:p>
            <a:pPr>
              <a:spcAft>
                <a:spcPts val="600"/>
              </a:spcAft>
            </a:pPr>
            <a:r>
              <a:rPr lang="en-US" sz="700"/>
              <a:t>Copyright © 2019 Oracle and/or its affiliates.</a:t>
            </a:r>
          </a:p>
        </p:txBody>
      </p:sp>
      <p:sp>
        <p:nvSpPr>
          <p:cNvPr id="13" name="Slide Number Placeholder 5" hidden="1">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6</a:t>
            </a:fld>
            <a:endParaRPr lang="en-US"/>
          </a:p>
        </p:txBody>
      </p:sp>
      <p:sp>
        <p:nvSpPr>
          <p:cNvPr id="5" name="Title 4"/>
          <p:cNvSpPr>
            <a:spLocks noGrp="1"/>
          </p:cNvSpPr>
          <p:nvPr>
            <p:ph type="title" idx="4294967295"/>
          </p:nvPr>
        </p:nvSpPr>
        <p:spPr>
          <a:xfrm>
            <a:off x="1520825" y="508000"/>
            <a:ext cx="10668000" cy="822325"/>
          </a:xfrm>
        </p:spPr>
        <p:txBody>
          <a:bodyPr vert="horz" lIns="0" tIns="0" rIns="0" bIns="0" rtlCol="0" anchor="ctr">
            <a:normAutofit/>
          </a:bodyPr>
          <a:lstStyle/>
          <a:p>
            <a:r>
              <a:rPr lang="en-US" kern="1200">
                <a:latin typeface="+mj-lt"/>
                <a:ea typeface="+mj-ea"/>
                <a:cs typeface="+mj-cs"/>
              </a:rPr>
              <a:t>Agenda  </a:t>
            </a:r>
          </a:p>
        </p:txBody>
      </p:sp>
      <p:graphicFrame>
        <p:nvGraphicFramePr>
          <p:cNvPr id="18" name="TextBox 15">
            <a:extLst>
              <a:ext uri="{FF2B5EF4-FFF2-40B4-BE49-F238E27FC236}">
                <a16:creationId xmlns:a16="http://schemas.microsoft.com/office/drawing/2014/main" id="{D3A89F85-A9FF-4F62-B634-B16EE63921F6}"/>
              </a:ext>
            </a:extLst>
          </p:cNvPr>
          <p:cNvGraphicFramePr/>
          <p:nvPr>
            <p:extLst>
              <p:ext uri="{D42A27DB-BD31-4B8C-83A1-F6EECF244321}">
                <p14:modId xmlns:p14="http://schemas.microsoft.com/office/powerpoint/2010/main" val="2674772611"/>
              </p:ext>
            </p:extLst>
          </p:nvPr>
        </p:nvGraphicFramePr>
        <p:xfrm>
          <a:off x="758754" y="1837944"/>
          <a:ext cx="10668269" cy="4261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89725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7</a:t>
            </a:fld>
            <a:endParaRPr lang="en-US"/>
          </a:p>
        </p:txBody>
      </p:sp>
      <p:sp>
        <p:nvSpPr>
          <p:cNvPr id="5" name="Title 4"/>
          <p:cNvSpPr>
            <a:spLocks noGrp="1"/>
          </p:cNvSpPr>
          <p:nvPr>
            <p:ph type="title" idx="4294967295"/>
          </p:nvPr>
        </p:nvSpPr>
        <p:spPr>
          <a:xfrm>
            <a:off x="1520825" y="508000"/>
            <a:ext cx="10668000" cy="492125"/>
          </a:xfrm>
        </p:spPr>
        <p:txBody>
          <a:bodyPr anchor="b">
            <a:normAutofit fontScale="90000"/>
          </a:bodyPr>
          <a:lstStyle/>
          <a:p>
            <a:r>
              <a:rPr lang="es-CO" dirty="0"/>
              <a:t>Servicios de </a:t>
            </a:r>
            <a:r>
              <a:rPr lang="es-CO" dirty="0" err="1"/>
              <a:t>Multitenat</a:t>
            </a:r>
            <a:r>
              <a:rPr lang="es-CO" dirty="0"/>
              <a:t> para microservicios </a:t>
            </a:r>
            <a:endParaRPr lang="es-ES" dirty="0"/>
          </a:p>
        </p:txBody>
      </p:sp>
      <p:sp>
        <p:nvSpPr>
          <p:cNvPr id="6" name="Content Placeholder 5"/>
          <p:cNvSpPr>
            <a:spLocks noGrp="1"/>
          </p:cNvSpPr>
          <p:nvPr>
            <p:ph sz="quarter" idx="4294967295"/>
          </p:nvPr>
        </p:nvSpPr>
        <p:spPr>
          <a:xfrm>
            <a:off x="0" y="1827213"/>
            <a:ext cx="5083175" cy="4278312"/>
          </a:xfrm>
        </p:spPr>
        <p:txBody>
          <a:bodyPr>
            <a:noAutofit/>
          </a:bodyPr>
          <a:lstStyle/>
          <a:p>
            <a:pPr marL="548476" lvl="2" indent="0">
              <a:buNone/>
            </a:pPr>
            <a:r>
              <a:rPr lang="es-CO" dirty="0"/>
              <a:t>Los microservicios pueden usar PDB</a:t>
            </a:r>
          </a:p>
          <a:p>
            <a:pPr lvl="2"/>
            <a:r>
              <a:rPr lang="es-CO" dirty="0"/>
              <a:t> Cada microservicio asigna su propio conjunto de datos</a:t>
            </a:r>
          </a:p>
          <a:p>
            <a:pPr lvl="2"/>
            <a:r>
              <a:rPr lang="es-CO" dirty="0"/>
              <a:t>(puede ser un PDB, un esquema o un subconjunto)</a:t>
            </a:r>
          </a:p>
          <a:p>
            <a:pPr marL="548476" lvl="2" indent="0">
              <a:buNone/>
            </a:pPr>
            <a:r>
              <a:rPr lang="es-CO" dirty="0"/>
              <a:t>Cada microservicio tiene un modelo de datos privados</a:t>
            </a:r>
          </a:p>
          <a:p>
            <a:pPr lvl="2"/>
            <a:r>
              <a:rPr lang="es-CO" dirty="0"/>
              <a:t> Los contenedores de bases de datos multiusuario ofrecen</a:t>
            </a:r>
          </a:p>
          <a:p>
            <a:pPr lvl="2"/>
            <a:r>
              <a:rPr lang="es-CO" dirty="0"/>
              <a:t>Administre muchas bases de datos como una</a:t>
            </a:r>
          </a:p>
          <a:p>
            <a:pPr lvl="2"/>
            <a:r>
              <a:rPr lang="es-CO" dirty="0"/>
              <a:t>Separación segura de datos</a:t>
            </a:r>
          </a:p>
          <a:p>
            <a:pPr lvl="2"/>
            <a:r>
              <a:rPr lang="es-CO" dirty="0"/>
              <a:t>Fácil intercambio y consulta de datos en</a:t>
            </a:r>
          </a:p>
          <a:p>
            <a:pPr marL="548476" lvl="2" indent="0">
              <a:buNone/>
            </a:pPr>
            <a:r>
              <a:rPr lang="es-CO" dirty="0"/>
              <a:t>PDB</a:t>
            </a:r>
          </a:p>
          <a:p>
            <a:pPr lvl="2"/>
            <a:r>
              <a:rPr lang="es-CO" dirty="0"/>
              <a:t>Las vistas de la base de datos también pueden aislar lo que cada microservicio ve</a:t>
            </a:r>
            <a:endParaRPr lang="es-ES" dirty="0"/>
          </a:p>
        </p:txBody>
      </p:sp>
      <p:pic>
        <p:nvPicPr>
          <p:cNvPr id="2" name="Picture 1">
            <a:extLst>
              <a:ext uri="{FF2B5EF4-FFF2-40B4-BE49-F238E27FC236}">
                <a16:creationId xmlns:a16="http://schemas.microsoft.com/office/drawing/2014/main" id="{526A02FB-0D61-4BD2-A0E5-9B48FFFA9B0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75475" y="1827374"/>
            <a:ext cx="4181475" cy="3495675"/>
          </a:xfrm>
          <a:prstGeom prst="rect">
            <a:avLst/>
          </a:prstGeom>
          <a:noFill/>
        </p:spPr>
      </p:pic>
      <p:sp>
        <p:nvSpPr>
          <p:cNvPr id="7" name="Title 4">
            <a:extLst>
              <a:ext uri="{FF2B5EF4-FFF2-40B4-BE49-F238E27FC236}">
                <a16:creationId xmlns:a16="http://schemas.microsoft.com/office/drawing/2014/main" id="{F73562FE-FF6E-4EAF-8217-92AF2C083F0A}"/>
              </a:ext>
            </a:extLst>
          </p:cNvPr>
          <p:cNvSpPr txBox="1">
            <a:spLocks/>
          </p:cNvSpPr>
          <p:nvPr/>
        </p:nvSpPr>
        <p:spPr>
          <a:xfrm>
            <a:off x="1127466" y="1006425"/>
            <a:ext cx="10668000" cy="492125"/>
          </a:xfrm>
          <a:prstGeom prst="rect">
            <a:avLst/>
          </a:prstGeom>
        </p:spPr>
        <p:txBody>
          <a:bodyPr vert="horz" lIns="0" tIns="0" rIns="0" bIns="0" rtlCol="0" anchor="b">
            <a:normAutofit fontScale="97500"/>
          </a:bodyPr>
          <a:lstStyle>
            <a:lvl1pPr algn="l" defTabSz="914126" rtl="0" eaLnBrk="1" latinLnBrk="0" hangingPunct="1">
              <a:lnSpc>
                <a:spcPct val="95000"/>
              </a:lnSpc>
              <a:spcBef>
                <a:spcPct val="0"/>
              </a:spcBef>
              <a:buNone/>
              <a:defRPr sz="3999" kern="1200">
                <a:solidFill>
                  <a:schemeClr val="tx1"/>
                </a:solidFill>
                <a:latin typeface="+mj-lt"/>
                <a:ea typeface="+mj-ea"/>
                <a:cs typeface="+mj-cs"/>
              </a:defRPr>
            </a:lvl1pPr>
          </a:lstStyle>
          <a:p>
            <a:r>
              <a:rPr lang="es-CO" sz="2800" dirty="0"/>
              <a:t>Reduce los costos de  administración de las nuevas aplicaciones</a:t>
            </a:r>
            <a:endParaRPr lang="es-ES" sz="2800" dirty="0"/>
          </a:p>
        </p:txBody>
      </p:sp>
    </p:spTree>
    <p:extLst>
      <p:ext uri="{BB962C8B-B14F-4D97-AF65-F5344CB8AC3E}">
        <p14:creationId xmlns:p14="http://schemas.microsoft.com/office/powerpoint/2010/main" val="280193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8</a:t>
            </a:fld>
            <a:endParaRPr lang="en-US"/>
          </a:p>
        </p:txBody>
      </p:sp>
      <p:sp>
        <p:nvSpPr>
          <p:cNvPr id="5" name="Title 4"/>
          <p:cNvSpPr>
            <a:spLocks noGrp="1"/>
          </p:cNvSpPr>
          <p:nvPr>
            <p:ph type="title" idx="4294967295"/>
          </p:nvPr>
        </p:nvSpPr>
        <p:spPr>
          <a:xfrm>
            <a:off x="1520825" y="508000"/>
            <a:ext cx="10668000" cy="492125"/>
          </a:xfrm>
        </p:spPr>
        <p:txBody>
          <a:bodyPr anchor="b">
            <a:normAutofit fontScale="90000"/>
          </a:bodyPr>
          <a:lstStyle/>
          <a:p>
            <a:r>
              <a:rPr lang="es-CO" dirty="0"/>
              <a:t>Servicios de </a:t>
            </a:r>
            <a:r>
              <a:rPr lang="es-CO" dirty="0" err="1"/>
              <a:t>Multitenat</a:t>
            </a:r>
            <a:r>
              <a:rPr lang="es-CO" dirty="0"/>
              <a:t> para microservicios </a:t>
            </a:r>
            <a:endParaRPr lang="es-ES" dirty="0"/>
          </a:p>
        </p:txBody>
      </p:sp>
      <p:sp>
        <p:nvSpPr>
          <p:cNvPr id="6" name="Content Placeholder 5"/>
          <p:cNvSpPr>
            <a:spLocks noGrp="1"/>
          </p:cNvSpPr>
          <p:nvPr>
            <p:ph sz="quarter" idx="4294967295"/>
          </p:nvPr>
        </p:nvSpPr>
        <p:spPr>
          <a:xfrm>
            <a:off x="192505" y="2145348"/>
            <a:ext cx="5702968" cy="4278312"/>
          </a:xfrm>
        </p:spPr>
        <p:txBody>
          <a:bodyPr>
            <a:noAutofit/>
          </a:bodyPr>
          <a:lstStyle/>
          <a:p>
            <a:pPr marL="548476" lvl="2" indent="0">
              <a:buNone/>
            </a:pPr>
            <a:r>
              <a:rPr lang="es-CO" dirty="0"/>
              <a:t>Quiere una base de datos centralizada (CDB) con ultra alta</a:t>
            </a:r>
          </a:p>
          <a:p>
            <a:pPr marL="548476" lvl="2" indent="0">
              <a:buNone/>
            </a:pPr>
            <a:r>
              <a:rPr lang="es-CO" dirty="0"/>
              <a:t>disponibilidad y escalabilidad: </a:t>
            </a:r>
            <a:r>
              <a:rPr lang="es-CO" dirty="0" err="1"/>
              <a:t>Exadata</a:t>
            </a:r>
            <a:r>
              <a:rPr lang="es-CO" dirty="0"/>
              <a:t> es ideal para esto</a:t>
            </a:r>
          </a:p>
          <a:p>
            <a:pPr marL="548476" lvl="2" indent="0">
              <a:buNone/>
            </a:pPr>
            <a:r>
              <a:rPr lang="es-CO" dirty="0"/>
              <a:t>• 19c también es compatible con PDB </a:t>
            </a:r>
            <a:r>
              <a:rPr lang="es-CO" dirty="0" err="1"/>
              <a:t>Sharding</a:t>
            </a:r>
            <a:endParaRPr lang="es-CO" dirty="0"/>
          </a:p>
          <a:p>
            <a:pPr marL="548476" lvl="2" indent="0">
              <a:buNone/>
            </a:pPr>
            <a:r>
              <a:rPr lang="es-CO" dirty="0"/>
              <a:t>- Cada PDB se puede fragmentar individualmente en varios CDB</a:t>
            </a:r>
          </a:p>
          <a:p>
            <a:pPr marL="548476" lvl="2" indent="0">
              <a:buNone/>
            </a:pPr>
            <a:r>
              <a:rPr lang="es-CO" dirty="0"/>
              <a:t>• Proporciona aislamiento de fallas y distribución geográfica para</a:t>
            </a:r>
          </a:p>
          <a:p>
            <a:pPr marL="548476" lvl="2" indent="0">
              <a:buNone/>
            </a:pPr>
            <a:r>
              <a:rPr lang="es-CO" dirty="0"/>
              <a:t>microservicios</a:t>
            </a:r>
          </a:p>
          <a:p>
            <a:pPr marL="548476" lvl="2" indent="0">
              <a:buNone/>
            </a:pPr>
            <a:r>
              <a:rPr lang="es-CO" dirty="0"/>
              <a:t>- La pérdida de un CDB completo hace que solo una parte de un PDB no esté disponible</a:t>
            </a:r>
          </a:p>
          <a:p>
            <a:pPr marL="548476" lvl="2" indent="0">
              <a:buNone/>
            </a:pPr>
            <a:r>
              <a:rPr lang="es-CO" dirty="0"/>
              <a:t>• También permite que cada microservicio escale su PDB</a:t>
            </a:r>
          </a:p>
          <a:p>
            <a:pPr marL="548476" lvl="2" indent="0">
              <a:buNone/>
            </a:pPr>
            <a:r>
              <a:rPr lang="es-CO" dirty="0"/>
              <a:t>individualmente</a:t>
            </a:r>
          </a:p>
          <a:p>
            <a:pPr marL="548476" lvl="2" indent="0">
              <a:buNone/>
            </a:pPr>
            <a:r>
              <a:rPr lang="es-CO" dirty="0"/>
              <a:t>- Uso más eficiente de los recursos en comparación con escalar un</a:t>
            </a:r>
          </a:p>
          <a:p>
            <a:pPr marL="548476" lvl="2" indent="0">
              <a:buNone/>
            </a:pPr>
            <a:r>
              <a:rPr lang="es-CO" dirty="0"/>
              <a:t>aplicación monolítica (CDB)</a:t>
            </a:r>
            <a:endParaRPr lang="es-ES" dirty="0"/>
          </a:p>
        </p:txBody>
      </p:sp>
      <p:sp>
        <p:nvSpPr>
          <p:cNvPr id="7" name="Title 4">
            <a:extLst>
              <a:ext uri="{FF2B5EF4-FFF2-40B4-BE49-F238E27FC236}">
                <a16:creationId xmlns:a16="http://schemas.microsoft.com/office/drawing/2014/main" id="{F73562FE-FF6E-4EAF-8217-92AF2C083F0A}"/>
              </a:ext>
            </a:extLst>
          </p:cNvPr>
          <p:cNvSpPr txBox="1">
            <a:spLocks/>
          </p:cNvSpPr>
          <p:nvPr/>
        </p:nvSpPr>
        <p:spPr>
          <a:xfrm>
            <a:off x="1127466" y="1006425"/>
            <a:ext cx="10668000" cy="492125"/>
          </a:xfrm>
          <a:prstGeom prst="rect">
            <a:avLst/>
          </a:prstGeom>
        </p:spPr>
        <p:txBody>
          <a:bodyPr vert="horz" lIns="0" tIns="0" rIns="0" bIns="0" rtlCol="0" anchor="b">
            <a:normAutofit fontScale="97500"/>
          </a:bodyPr>
          <a:lstStyle>
            <a:lvl1pPr algn="l" defTabSz="914126" rtl="0" eaLnBrk="1" latinLnBrk="0" hangingPunct="1">
              <a:lnSpc>
                <a:spcPct val="95000"/>
              </a:lnSpc>
              <a:spcBef>
                <a:spcPct val="0"/>
              </a:spcBef>
              <a:buNone/>
              <a:defRPr sz="3999" kern="1200">
                <a:solidFill>
                  <a:schemeClr val="tx1"/>
                </a:solidFill>
                <a:latin typeface="+mj-lt"/>
                <a:ea typeface="+mj-ea"/>
                <a:cs typeface="+mj-cs"/>
              </a:defRPr>
            </a:lvl1pPr>
          </a:lstStyle>
          <a:p>
            <a:r>
              <a:rPr lang="es-CO" sz="2800" dirty="0"/>
              <a:t>Reduce los costos de  administración de las nuevas aplicaciones</a:t>
            </a:r>
            <a:endParaRPr lang="es-ES" sz="2800" dirty="0"/>
          </a:p>
        </p:txBody>
      </p:sp>
      <p:pic>
        <p:nvPicPr>
          <p:cNvPr id="3" name="Picture 2">
            <a:extLst>
              <a:ext uri="{FF2B5EF4-FFF2-40B4-BE49-F238E27FC236}">
                <a16:creationId xmlns:a16="http://schemas.microsoft.com/office/drawing/2014/main" id="{1C5500B7-013A-46F6-974D-7F6D51D914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55496" y="1827213"/>
            <a:ext cx="3164640" cy="4581802"/>
          </a:xfrm>
          <a:prstGeom prst="rect">
            <a:avLst/>
          </a:prstGeom>
        </p:spPr>
      </p:pic>
    </p:spTree>
    <p:extLst>
      <p:ext uri="{BB962C8B-B14F-4D97-AF65-F5344CB8AC3E}">
        <p14:creationId xmlns:p14="http://schemas.microsoft.com/office/powerpoint/2010/main" val="287877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6D099CE7-08E4-45DB-98B0-CF3A113987A2}"/>
              </a:ext>
            </a:extLst>
          </p:cNvPr>
          <p:cNvSpPr>
            <a:spLocks noGrp="1"/>
          </p:cNvSpPr>
          <p:nvPr>
            <p:ph type="sldNum" sz="quarter" idx="4"/>
          </p:nvPr>
        </p:nvSpPr>
        <p:spPr/>
        <p:txBody>
          <a:bodyPr/>
          <a:lstStyle/>
          <a:p>
            <a:pPr>
              <a:spcAft>
                <a:spcPts val="600"/>
              </a:spcAft>
            </a:pPr>
            <a:fld id="{345D60D9-5372-5F40-9443-0F9AE5BDC3C8}" type="slidenum">
              <a:rPr lang="en-US" smtClean="0"/>
              <a:pPr>
                <a:spcAft>
                  <a:spcPts val="600"/>
                </a:spcAft>
              </a:pPr>
              <a:t>9</a:t>
            </a:fld>
            <a:endParaRPr lang="en-US"/>
          </a:p>
        </p:txBody>
      </p:sp>
      <p:sp>
        <p:nvSpPr>
          <p:cNvPr id="5" name="Title 4"/>
          <p:cNvSpPr>
            <a:spLocks noGrp="1"/>
          </p:cNvSpPr>
          <p:nvPr>
            <p:ph type="title" idx="4294967295"/>
          </p:nvPr>
        </p:nvSpPr>
        <p:spPr>
          <a:xfrm>
            <a:off x="1520825" y="508000"/>
            <a:ext cx="10668000" cy="492125"/>
          </a:xfrm>
        </p:spPr>
        <p:txBody>
          <a:bodyPr anchor="b">
            <a:normAutofit fontScale="90000"/>
          </a:bodyPr>
          <a:lstStyle/>
          <a:p>
            <a:r>
              <a:rPr lang="es-CO" dirty="0"/>
              <a:t>Importancia de los mensajes  </a:t>
            </a:r>
            <a:endParaRPr lang="es-ES" dirty="0"/>
          </a:p>
        </p:txBody>
      </p:sp>
      <p:sp>
        <p:nvSpPr>
          <p:cNvPr id="6" name="Content Placeholder 5"/>
          <p:cNvSpPr>
            <a:spLocks noGrp="1"/>
          </p:cNvSpPr>
          <p:nvPr>
            <p:ph sz="quarter" idx="4294967295"/>
          </p:nvPr>
        </p:nvSpPr>
        <p:spPr>
          <a:xfrm>
            <a:off x="761801" y="1937083"/>
            <a:ext cx="11815011" cy="3675146"/>
          </a:xfrm>
        </p:spPr>
        <p:txBody>
          <a:bodyPr>
            <a:normAutofit/>
          </a:bodyPr>
          <a:lstStyle/>
          <a:p>
            <a:pPr marL="548476" lvl="2" indent="0">
              <a:buNone/>
            </a:pPr>
            <a:r>
              <a:rPr lang="es-CO" sz="2000" dirty="0"/>
              <a:t>El término "microservicio" puede implicar que primero debe examinar los servicios</a:t>
            </a:r>
          </a:p>
          <a:p>
            <a:pPr marL="548476" lvl="2" indent="0">
              <a:buNone/>
            </a:pPr>
            <a:r>
              <a:rPr lang="es-CO" sz="2000" dirty="0"/>
              <a:t>• De hecho, la mejor forma de diseñar es pensar primero en los mensajes</a:t>
            </a:r>
          </a:p>
          <a:p>
            <a:pPr marL="548476" lvl="2" indent="0">
              <a:buNone/>
            </a:pPr>
            <a:r>
              <a:rPr lang="es-CO" sz="2000" dirty="0"/>
              <a:t>• Una arquitectura basada en microservicios se describe mediante la interacción de</a:t>
            </a:r>
          </a:p>
          <a:p>
            <a:pPr marL="548476" lvl="2" indent="0">
              <a:buNone/>
            </a:pPr>
            <a:r>
              <a:rPr lang="es-CO" sz="2000" dirty="0"/>
              <a:t>mensajes. Esto proporciona la abstracción que permite que cada microservicio sea</a:t>
            </a:r>
          </a:p>
          <a:p>
            <a:pPr marL="548476" lvl="2" indent="0">
              <a:buNone/>
            </a:pPr>
            <a:r>
              <a:rPr lang="es-CO" sz="2000" dirty="0"/>
              <a:t>desarrollado y evolucionado de forma independiente</a:t>
            </a:r>
          </a:p>
          <a:p>
            <a:pPr marL="548476" lvl="2" indent="0">
              <a:buNone/>
            </a:pPr>
            <a:r>
              <a:rPr lang="es-CO" sz="2000" dirty="0"/>
              <a:t>- Siempre que los mensajes sigan siendo los mismos, puede reemplazar un servicio por uno o más</a:t>
            </a:r>
          </a:p>
          <a:p>
            <a:pPr marL="548476" lvl="2" indent="0">
              <a:buNone/>
            </a:pPr>
            <a:r>
              <a:rPr lang="es-CO" sz="2000" dirty="0"/>
              <a:t>otros servicios de forma transparente. Esto le brinda resiliencia y escalabilidad</a:t>
            </a:r>
          </a:p>
          <a:p>
            <a:pPr marL="548476" lvl="2" indent="0">
              <a:buNone/>
            </a:pPr>
            <a:r>
              <a:rPr lang="es-CO" sz="2000" dirty="0"/>
              <a:t>• El sistema de mensajería también simplifica la arquitectura. En lugar de figurar</a:t>
            </a:r>
          </a:p>
          <a:p>
            <a:pPr marL="548476" lvl="2" indent="0">
              <a:buNone/>
            </a:pPr>
            <a:r>
              <a:rPr lang="es-CO" sz="2000" dirty="0"/>
              <a:t>qué microservicio se comunica con qué otro microservicio, todos usan</a:t>
            </a:r>
          </a:p>
          <a:p>
            <a:pPr marL="548476" lvl="2" indent="0">
              <a:buNone/>
            </a:pPr>
            <a:r>
              <a:rPr lang="es-CO" sz="2000" dirty="0"/>
              <a:t>mensajería para publicar / suscribirse a mensajes / eventos</a:t>
            </a:r>
            <a:endParaRPr lang="es-ES" sz="2000" dirty="0"/>
          </a:p>
        </p:txBody>
      </p:sp>
    </p:spTree>
    <p:extLst>
      <p:ext uri="{BB962C8B-B14F-4D97-AF65-F5344CB8AC3E}">
        <p14:creationId xmlns:p14="http://schemas.microsoft.com/office/powerpoint/2010/main" val="102316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S_OS" val="Unix 4.14 unknown"/>
  <p:tag name="AS_RELEASE_DATE" val="2018.12.31"/>
  <p:tag name="AS_TITLE" val="Aspose.Slides for Java"/>
  <p:tag name="AS_VERSION" val="18.12"/>
</p:tagLst>
</file>

<file path=ppt/theme/theme1.xml><?xml version="1.0" encoding="utf-8"?>
<a:theme xmlns:a="http://schemas.openxmlformats.org/drawingml/2006/main" name="Parent Master">
  <a:themeElements>
    <a:clrScheme name="Redwood">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majorFont>
      <a:minorFont>
        <a:latin typeface="Oracle Sans"/>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3" id="{2E9F41A3-D31B-554A-8B1B-2DD86BF84303}" vid="{3D569BFC-AF32-5F4F-BAA6-0F119E81C46A}"/>
    </a:ext>
  </a:extLst>
</a:theme>
</file>

<file path=ppt/theme/theme2.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wood PPT Template CBG 23Oct19.potx" id="{C7DC86CC-C320-4912-8408-B062DADA954F}" vid="{47FE584F-A72C-4FC2-A8C5-28E528A9D714}"/>
    </a:ext>
  </a:ext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2156</TotalTime>
  <Words>3060</Words>
  <Application>Microsoft Office PowerPoint</Application>
  <PresentationFormat>Custom</PresentationFormat>
  <Paragraphs>271</Paragraphs>
  <Slides>26</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Georgia</vt:lpstr>
      <vt:lpstr>Oracle Sans</vt:lpstr>
      <vt:lpstr>Oracle Sans Light</vt:lpstr>
      <vt:lpstr>Oracle Sans Regular</vt:lpstr>
      <vt:lpstr>System Font Regular</vt:lpstr>
      <vt:lpstr>Wingdings</vt:lpstr>
      <vt:lpstr>Parent Master</vt:lpstr>
      <vt:lpstr>Light Master </vt:lpstr>
      <vt:lpstr>Mensajes transaccionales usando colas Avanzadas </vt:lpstr>
      <vt:lpstr>Agenda  </vt:lpstr>
      <vt:lpstr>PowerPoint Presentation</vt:lpstr>
      <vt:lpstr>Arquitectura de microservicios </vt:lpstr>
      <vt:lpstr>Retos de  microservicios </vt:lpstr>
      <vt:lpstr>Agenda  </vt:lpstr>
      <vt:lpstr>Servicios de Multitenat para microservicios </vt:lpstr>
      <vt:lpstr>Servicios de Multitenat para microservicios </vt:lpstr>
      <vt:lpstr>Importancia de los mensajes  </vt:lpstr>
      <vt:lpstr>Colas Avanzadas </vt:lpstr>
      <vt:lpstr>Agenda  </vt:lpstr>
      <vt:lpstr>Importancia de los mensajes  </vt:lpstr>
      <vt:lpstr>¿Qué agregan las colas avanzadas a los microservicos?  </vt:lpstr>
      <vt:lpstr>Código de las colas Avanzadas   </vt:lpstr>
      <vt:lpstr>Identidad como servicios basada en colas    </vt:lpstr>
      <vt:lpstr>Trabajo asincrónico basado en colas avanzadas    </vt:lpstr>
      <vt:lpstr>Colas Compartidas     </vt:lpstr>
      <vt:lpstr>Principales funcionalidades y beneficios    </vt:lpstr>
      <vt:lpstr>CASO DE USO: Microsevicios  de Pedido, inventario entrega y proveedor </vt:lpstr>
      <vt:lpstr>PowerPoint Presentation</vt:lpstr>
      <vt:lpstr>Verificación y actualización de inventario desde UI   </vt:lpstr>
      <vt:lpstr>Verificación de pedidos    </vt:lpstr>
      <vt:lpstr>Seguimiento de  pedidos    </vt:lpstr>
      <vt:lpstr>Seguimiento de  pedidos    </vt:lpstr>
      <vt:lpstr>Seguimiento de  pedidos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Mensajes trasaccionales usando colas Avanzadas </dc:title>
  <dc:creator>camilo Paez Artunduaga</dc:creator>
  <cp:lastModifiedBy>camilo Paez Artunduaga</cp:lastModifiedBy>
  <cp:revision>12</cp:revision>
  <dcterms:created xsi:type="dcterms:W3CDTF">2021-06-07T14:59:26Z</dcterms:created>
  <dcterms:modified xsi:type="dcterms:W3CDTF">2021-06-09T22:01:56Z</dcterms:modified>
</cp:coreProperties>
</file>